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7" r:id="rId2"/>
    <p:sldId id="699" r:id="rId3"/>
    <p:sldId id="631" r:id="rId4"/>
    <p:sldId id="783" r:id="rId5"/>
    <p:sldId id="739" r:id="rId6"/>
    <p:sldId id="268" r:id="rId7"/>
    <p:sldId id="775" r:id="rId8"/>
    <p:sldId id="777" r:id="rId9"/>
    <p:sldId id="742" r:id="rId10"/>
    <p:sldId id="776" r:id="rId11"/>
    <p:sldId id="773" r:id="rId12"/>
    <p:sldId id="780" r:id="rId13"/>
    <p:sldId id="778" r:id="rId14"/>
    <p:sldId id="687" r:id="rId15"/>
    <p:sldId id="267" r:id="rId16"/>
    <p:sldId id="746" r:id="rId17"/>
    <p:sldId id="743" r:id="rId18"/>
    <p:sldId id="779" r:id="rId19"/>
    <p:sldId id="755" r:id="rId20"/>
    <p:sldId id="756" r:id="rId21"/>
    <p:sldId id="271" r:id="rId22"/>
    <p:sldId id="275" r:id="rId23"/>
    <p:sldId id="276" r:id="rId24"/>
    <p:sldId id="274" r:id="rId25"/>
    <p:sldId id="781" r:id="rId26"/>
    <p:sldId id="277" r:id="rId27"/>
    <p:sldId id="278" r:id="rId28"/>
    <p:sldId id="279" r:id="rId29"/>
    <p:sldId id="280" r:id="rId30"/>
    <p:sldId id="782" r:id="rId31"/>
    <p:sldId id="696" r:id="rId32"/>
    <p:sldId id="749" r:id="rId33"/>
    <p:sldId id="750" r:id="rId34"/>
    <p:sldId id="752" r:id="rId35"/>
    <p:sldId id="753" r:id="rId36"/>
    <p:sldId id="628" r:id="rId37"/>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EEB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EB953B-33C5-42EB-ABDC-C2A5AF1B13D3}" v="12" dt="2023-09-03T16:07:36.3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26" autoAdjust="0"/>
  </p:normalViewPr>
  <p:slideViewPr>
    <p:cSldViewPr>
      <p:cViewPr varScale="1">
        <p:scale>
          <a:sx n="100" d="100"/>
          <a:sy n="100" d="100"/>
        </p:scale>
        <p:origin x="183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Fayaz" userId="a144a54d-5859-4aab-b648-1831c5b8f3ea" providerId="ADAL" clId="{4E98C3C3-E112-40A4-BFEB-F0E76537C6B0}"/>
    <pc:docChg chg="undo custSel addSld delSld modSld">
      <pc:chgData name="Muhammad Fayaz" userId="a144a54d-5859-4aab-b648-1831c5b8f3ea" providerId="ADAL" clId="{4E98C3C3-E112-40A4-BFEB-F0E76537C6B0}" dt="2023-08-19T10:34:21.921" v="1046" actId="1076"/>
      <pc:docMkLst>
        <pc:docMk/>
      </pc:docMkLst>
      <pc:sldChg chg="modSp mod">
        <pc:chgData name="Muhammad Fayaz" userId="a144a54d-5859-4aab-b648-1831c5b8f3ea" providerId="ADAL" clId="{4E98C3C3-E112-40A4-BFEB-F0E76537C6B0}" dt="2023-08-17T12:19:49.816" v="86" actId="20577"/>
        <pc:sldMkLst>
          <pc:docMk/>
          <pc:sldMk cId="3912782581" sldId="257"/>
        </pc:sldMkLst>
        <pc:spChg chg="mod">
          <ac:chgData name="Muhammad Fayaz" userId="a144a54d-5859-4aab-b648-1831c5b8f3ea" providerId="ADAL" clId="{4E98C3C3-E112-40A4-BFEB-F0E76537C6B0}" dt="2023-08-17T12:19:49.816" v="86" actId="20577"/>
          <ac:spMkLst>
            <pc:docMk/>
            <pc:sldMk cId="3912782581" sldId="257"/>
            <ac:spMk id="3" creationId="{00000000-0000-0000-0000-000000000000}"/>
          </ac:spMkLst>
        </pc:spChg>
      </pc:sldChg>
      <pc:sldChg chg="addSp delSp modSp add mod">
        <pc:chgData name="Muhammad Fayaz" userId="a144a54d-5859-4aab-b648-1831c5b8f3ea" providerId="ADAL" clId="{4E98C3C3-E112-40A4-BFEB-F0E76537C6B0}" dt="2023-08-19T10:19:30.991" v="1021" actId="14100"/>
        <pc:sldMkLst>
          <pc:docMk/>
          <pc:sldMk cId="3675048367" sldId="264"/>
        </pc:sldMkLst>
        <pc:spChg chg="mod">
          <ac:chgData name="Muhammad Fayaz" userId="a144a54d-5859-4aab-b648-1831c5b8f3ea" providerId="ADAL" clId="{4E98C3C3-E112-40A4-BFEB-F0E76537C6B0}" dt="2023-08-17T12:39:59.828" v="243" actId="1076"/>
          <ac:spMkLst>
            <pc:docMk/>
            <pc:sldMk cId="3675048367" sldId="264"/>
            <ac:spMk id="12290" creationId="{0A0F26EA-6FD7-0393-B772-CABD1F721A87}"/>
          </ac:spMkLst>
        </pc:spChg>
        <pc:spChg chg="mod">
          <ac:chgData name="Muhammad Fayaz" userId="a144a54d-5859-4aab-b648-1831c5b8f3ea" providerId="ADAL" clId="{4E98C3C3-E112-40A4-BFEB-F0E76537C6B0}" dt="2023-08-17T12:40:03.269" v="244" actId="1076"/>
          <ac:spMkLst>
            <pc:docMk/>
            <pc:sldMk cId="3675048367" sldId="264"/>
            <ac:spMk id="12291" creationId="{AF7547A4-1895-8504-B659-32668D5EC9D5}"/>
          </ac:spMkLst>
        </pc:spChg>
        <pc:spChg chg="del topLvl">
          <ac:chgData name="Muhammad Fayaz" userId="a144a54d-5859-4aab-b648-1831c5b8f3ea" providerId="ADAL" clId="{4E98C3C3-E112-40A4-BFEB-F0E76537C6B0}" dt="2023-08-17T12:21:55.791" v="105" actId="478"/>
          <ac:spMkLst>
            <pc:docMk/>
            <pc:sldMk cId="3675048367" sldId="264"/>
            <ac:spMk id="12295" creationId="{03FBAD72-314B-2B0F-2801-B33765406D01}"/>
          </ac:spMkLst>
        </pc:spChg>
        <pc:grpChg chg="del">
          <ac:chgData name="Muhammad Fayaz" userId="a144a54d-5859-4aab-b648-1831c5b8f3ea" providerId="ADAL" clId="{4E98C3C3-E112-40A4-BFEB-F0E76537C6B0}" dt="2023-08-17T12:21:55.791" v="105" actId="478"/>
          <ac:grpSpMkLst>
            <pc:docMk/>
            <pc:sldMk cId="3675048367" sldId="264"/>
            <ac:grpSpMk id="12293" creationId="{79A7CB17-4DA5-BCC5-D6E2-2724E6A45B6F}"/>
          </ac:grpSpMkLst>
        </pc:grpChg>
        <pc:picChg chg="add del mod">
          <ac:chgData name="Muhammad Fayaz" userId="a144a54d-5859-4aab-b648-1831c5b8f3ea" providerId="ADAL" clId="{4E98C3C3-E112-40A4-BFEB-F0E76537C6B0}" dt="2023-08-19T10:19:30.991" v="1021" actId="14100"/>
          <ac:picMkLst>
            <pc:docMk/>
            <pc:sldMk cId="3675048367" sldId="264"/>
            <ac:picMk id="12292" creationId="{7B5305AF-DF58-5DA7-986B-4AF17661CD60}"/>
          </ac:picMkLst>
        </pc:picChg>
        <pc:picChg chg="del topLvl">
          <ac:chgData name="Muhammad Fayaz" userId="a144a54d-5859-4aab-b648-1831c5b8f3ea" providerId="ADAL" clId="{4E98C3C3-E112-40A4-BFEB-F0E76537C6B0}" dt="2023-08-17T12:21:58.599" v="106" actId="478"/>
          <ac:picMkLst>
            <pc:docMk/>
            <pc:sldMk cId="3675048367" sldId="264"/>
            <ac:picMk id="12294" creationId="{86E8691A-915B-AB40-BF74-8CEFF3096603}"/>
          </ac:picMkLst>
        </pc:picChg>
      </pc:sldChg>
      <pc:sldChg chg="addSp delSp modSp add del mod">
        <pc:chgData name="Muhammad Fayaz" userId="a144a54d-5859-4aab-b648-1831c5b8f3ea" providerId="ADAL" clId="{4E98C3C3-E112-40A4-BFEB-F0E76537C6B0}" dt="2023-08-19T10:19:36.686" v="1022" actId="14100"/>
        <pc:sldMkLst>
          <pc:docMk/>
          <pc:sldMk cId="1925525628" sldId="265"/>
        </pc:sldMkLst>
        <pc:spChg chg="mod">
          <ac:chgData name="Muhammad Fayaz" userId="a144a54d-5859-4aab-b648-1831c5b8f3ea" providerId="ADAL" clId="{4E98C3C3-E112-40A4-BFEB-F0E76537C6B0}" dt="2023-08-17T12:43:56.384" v="250" actId="1076"/>
          <ac:spMkLst>
            <pc:docMk/>
            <pc:sldMk cId="1925525628" sldId="265"/>
            <ac:spMk id="14338" creationId="{813D0C95-CA96-6BD3-E98E-9D043F3ADE14}"/>
          </ac:spMkLst>
        </pc:spChg>
        <pc:spChg chg="mod">
          <ac:chgData name="Muhammad Fayaz" userId="a144a54d-5859-4aab-b648-1831c5b8f3ea" providerId="ADAL" clId="{4E98C3C3-E112-40A4-BFEB-F0E76537C6B0}" dt="2023-08-17T12:40:31.069" v="246" actId="20577"/>
          <ac:spMkLst>
            <pc:docMk/>
            <pc:sldMk cId="1925525628" sldId="265"/>
            <ac:spMk id="14339" creationId="{953840CA-590E-51C5-6BB5-BD316F10E663}"/>
          </ac:spMkLst>
        </pc:spChg>
        <pc:spChg chg="del topLvl">
          <ac:chgData name="Muhammad Fayaz" userId="a144a54d-5859-4aab-b648-1831c5b8f3ea" providerId="ADAL" clId="{4E98C3C3-E112-40A4-BFEB-F0E76537C6B0}" dt="2023-08-17T12:23:52.804" v="123" actId="21"/>
          <ac:spMkLst>
            <pc:docMk/>
            <pc:sldMk cId="1925525628" sldId="265"/>
            <ac:spMk id="14344" creationId="{76404BEE-4326-ABAB-4900-2672E3B59101}"/>
          </ac:spMkLst>
        </pc:spChg>
        <pc:spChg chg="mod">
          <ac:chgData name="Muhammad Fayaz" userId="a144a54d-5859-4aab-b648-1831c5b8f3ea" providerId="ADAL" clId="{4E98C3C3-E112-40A4-BFEB-F0E76537C6B0}" dt="2023-08-17T12:37:53.443" v="209" actId="1076"/>
          <ac:spMkLst>
            <pc:docMk/>
            <pc:sldMk cId="1925525628" sldId="265"/>
            <ac:spMk id="14346" creationId="{3ECB2177-D10F-EE91-0DF7-61E7436C1C4D}"/>
          </ac:spMkLst>
        </pc:spChg>
        <pc:spChg chg="mod">
          <ac:chgData name="Muhammad Fayaz" userId="a144a54d-5859-4aab-b648-1831c5b8f3ea" providerId="ADAL" clId="{4E98C3C3-E112-40A4-BFEB-F0E76537C6B0}" dt="2023-08-17T12:37:53.443" v="209" actId="1076"/>
          <ac:spMkLst>
            <pc:docMk/>
            <pc:sldMk cId="1925525628" sldId="265"/>
            <ac:spMk id="14347" creationId="{B4713911-E2C8-DB9E-0C5B-DF800844D59A}"/>
          </ac:spMkLst>
        </pc:spChg>
        <pc:spChg chg="mod">
          <ac:chgData name="Muhammad Fayaz" userId="a144a54d-5859-4aab-b648-1831c5b8f3ea" providerId="ADAL" clId="{4E98C3C3-E112-40A4-BFEB-F0E76537C6B0}" dt="2023-08-17T12:37:53.443" v="209" actId="1076"/>
          <ac:spMkLst>
            <pc:docMk/>
            <pc:sldMk cId="1925525628" sldId="265"/>
            <ac:spMk id="14348" creationId="{BC5786A5-1950-E8AB-140C-7EF8DE4CFDB4}"/>
          </ac:spMkLst>
        </pc:spChg>
        <pc:spChg chg="mod">
          <ac:chgData name="Muhammad Fayaz" userId="a144a54d-5859-4aab-b648-1831c5b8f3ea" providerId="ADAL" clId="{4E98C3C3-E112-40A4-BFEB-F0E76537C6B0}" dt="2023-08-17T12:37:53.443" v="209" actId="1076"/>
          <ac:spMkLst>
            <pc:docMk/>
            <pc:sldMk cId="1925525628" sldId="265"/>
            <ac:spMk id="14349" creationId="{2BDD6A4B-4127-7660-05AB-4573AC8BC729}"/>
          </ac:spMkLst>
        </pc:spChg>
        <pc:spChg chg="mod">
          <ac:chgData name="Muhammad Fayaz" userId="a144a54d-5859-4aab-b648-1831c5b8f3ea" providerId="ADAL" clId="{4E98C3C3-E112-40A4-BFEB-F0E76537C6B0}" dt="2023-08-17T12:37:53.443" v="209" actId="1076"/>
          <ac:spMkLst>
            <pc:docMk/>
            <pc:sldMk cId="1925525628" sldId="265"/>
            <ac:spMk id="14350" creationId="{80464622-4951-6CEB-6694-53B011E36D9A}"/>
          </ac:spMkLst>
        </pc:spChg>
        <pc:spChg chg="mod">
          <ac:chgData name="Muhammad Fayaz" userId="a144a54d-5859-4aab-b648-1831c5b8f3ea" providerId="ADAL" clId="{4E98C3C3-E112-40A4-BFEB-F0E76537C6B0}" dt="2023-08-17T12:37:53.443" v="209" actId="1076"/>
          <ac:spMkLst>
            <pc:docMk/>
            <pc:sldMk cId="1925525628" sldId="265"/>
            <ac:spMk id="14351" creationId="{DC5F3A10-E54F-DC04-8DC6-F7CF30CFF664}"/>
          </ac:spMkLst>
        </pc:spChg>
        <pc:grpChg chg="del mod">
          <ac:chgData name="Muhammad Fayaz" userId="a144a54d-5859-4aab-b648-1831c5b8f3ea" providerId="ADAL" clId="{4E98C3C3-E112-40A4-BFEB-F0E76537C6B0}" dt="2023-08-17T12:38:23.015" v="215" actId="478"/>
          <ac:grpSpMkLst>
            <pc:docMk/>
            <pc:sldMk cId="1925525628" sldId="265"/>
            <ac:grpSpMk id="14341" creationId="{280E1F21-442A-E53E-9807-FC9E69B64AC5}"/>
          </ac:grpSpMkLst>
        </pc:grpChg>
        <pc:grpChg chg="del">
          <ac:chgData name="Muhammad Fayaz" userId="a144a54d-5859-4aab-b648-1831c5b8f3ea" providerId="ADAL" clId="{4E98C3C3-E112-40A4-BFEB-F0E76537C6B0}" dt="2023-08-17T12:23:52.804" v="123" actId="21"/>
          <ac:grpSpMkLst>
            <pc:docMk/>
            <pc:sldMk cId="1925525628" sldId="265"/>
            <ac:grpSpMk id="14342" creationId="{4E0FEC91-5BF5-0609-8D69-230E48EF5A3A}"/>
          </ac:grpSpMkLst>
        </pc:grpChg>
        <pc:picChg chg="add mod">
          <ac:chgData name="Muhammad Fayaz" userId="a144a54d-5859-4aab-b648-1831c5b8f3ea" providerId="ADAL" clId="{4E98C3C3-E112-40A4-BFEB-F0E76537C6B0}" dt="2023-08-19T10:19:36.686" v="1022" actId="14100"/>
          <ac:picMkLst>
            <pc:docMk/>
            <pc:sldMk cId="1925525628" sldId="265"/>
            <ac:picMk id="2" creationId="{2B9D8BA9-F833-AE62-1C46-621711B7F5F9}"/>
          </ac:picMkLst>
        </pc:picChg>
        <pc:picChg chg="del mod">
          <ac:chgData name="Muhammad Fayaz" userId="a144a54d-5859-4aab-b648-1831c5b8f3ea" providerId="ADAL" clId="{4E98C3C3-E112-40A4-BFEB-F0E76537C6B0}" dt="2023-08-17T12:38:23.015" v="215" actId="478"/>
          <ac:picMkLst>
            <pc:docMk/>
            <pc:sldMk cId="1925525628" sldId="265"/>
            <ac:picMk id="14340" creationId="{7F43029D-9FDC-B0C7-5669-8966608156D7}"/>
          </ac:picMkLst>
        </pc:picChg>
        <pc:picChg chg="del topLvl">
          <ac:chgData name="Muhammad Fayaz" userId="a144a54d-5859-4aab-b648-1831c5b8f3ea" providerId="ADAL" clId="{4E98C3C3-E112-40A4-BFEB-F0E76537C6B0}" dt="2023-08-17T12:38:23.015" v="215" actId="478"/>
          <ac:picMkLst>
            <pc:docMk/>
            <pc:sldMk cId="1925525628" sldId="265"/>
            <ac:picMk id="14343" creationId="{3398DD5C-3567-59F3-697D-36696D29BE39}"/>
          </ac:picMkLst>
        </pc:picChg>
        <pc:picChg chg="mod">
          <ac:chgData name="Muhammad Fayaz" userId="a144a54d-5859-4aab-b648-1831c5b8f3ea" providerId="ADAL" clId="{4E98C3C3-E112-40A4-BFEB-F0E76537C6B0}" dt="2023-08-17T12:37:53.443" v="209" actId="1076"/>
          <ac:picMkLst>
            <pc:docMk/>
            <pc:sldMk cId="1925525628" sldId="265"/>
            <ac:picMk id="14345" creationId="{8C4222B8-B2F0-939C-5E1C-E93851168207}"/>
          </ac:picMkLst>
        </pc:picChg>
      </pc:sldChg>
      <pc:sldChg chg="del">
        <pc:chgData name="Muhammad Fayaz" userId="a144a54d-5859-4aab-b648-1831c5b8f3ea" providerId="ADAL" clId="{4E98C3C3-E112-40A4-BFEB-F0E76537C6B0}" dt="2023-08-17T12:32:38.928" v="159" actId="47"/>
        <pc:sldMkLst>
          <pc:docMk/>
          <pc:sldMk cId="0" sldId="270"/>
        </pc:sldMkLst>
      </pc:sldChg>
      <pc:sldChg chg="del">
        <pc:chgData name="Muhammad Fayaz" userId="a144a54d-5859-4aab-b648-1831c5b8f3ea" providerId="ADAL" clId="{4E98C3C3-E112-40A4-BFEB-F0E76537C6B0}" dt="2023-08-17T12:32:35.091" v="146" actId="47"/>
        <pc:sldMkLst>
          <pc:docMk/>
          <pc:sldMk cId="0" sldId="276"/>
        </pc:sldMkLst>
      </pc:sldChg>
      <pc:sldChg chg="del">
        <pc:chgData name="Muhammad Fayaz" userId="a144a54d-5859-4aab-b648-1831c5b8f3ea" providerId="ADAL" clId="{4E98C3C3-E112-40A4-BFEB-F0E76537C6B0}" dt="2023-08-17T12:32:39.996" v="162" actId="47"/>
        <pc:sldMkLst>
          <pc:docMk/>
          <pc:sldMk cId="0" sldId="278"/>
        </pc:sldMkLst>
      </pc:sldChg>
      <pc:sldChg chg="del">
        <pc:chgData name="Muhammad Fayaz" userId="a144a54d-5859-4aab-b648-1831c5b8f3ea" providerId="ADAL" clId="{4E98C3C3-E112-40A4-BFEB-F0E76537C6B0}" dt="2023-08-17T12:32:40.229" v="163" actId="47"/>
        <pc:sldMkLst>
          <pc:docMk/>
          <pc:sldMk cId="1038389592" sldId="279"/>
        </pc:sldMkLst>
      </pc:sldChg>
      <pc:sldChg chg="del">
        <pc:chgData name="Muhammad Fayaz" userId="a144a54d-5859-4aab-b648-1831c5b8f3ea" providerId="ADAL" clId="{4E98C3C3-E112-40A4-BFEB-F0E76537C6B0}" dt="2023-08-17T12:32:40.650" v="165" actId="47"/>
        <pc:sldMkLst>
          <pc:docMk/>
          <pc:sldMk cId="0" sldId="280"/>
        </pc:sldMkLst>
      </pc:sldChg>
      <pc:sldChg chg="del">
        <pc:chgData name="Muhammad Fayaz" userId="a144a54d-5859-4aab-b648-1831c5b8f3ea" providerId="ADAL" clId="{4E98C3C3-E112-40A4-BFEB-F0E76537C6B0}" dt="2023-08-17T12:32:40.857" v="166" actId="47"/>
        <pc:sldMkLst>
          <pc:docMk/>
          <pc:sldMk cId="2131092838" sldId="281"/>
        </pc:sldMkLst>
      </pc:sldChg>
      <pc:sldChg chg="del">
        <pc:chgData name="Muhammad Fayaz" userId="a144a54d-5859-4aab-b648-1831c5b8f3ea" providerId="ADAL" clId="{4E98C3C3-E112-40A4-BFEB-F0E76537C6B0}" dt="2023-08-17T12:32:41.066" v="167" actId="47"/>
        <pc:sldMkLst>
          <pc:docMk/>
          <pc:sldMk cId="0" sldId="282"/>
        </pc:sldMkLst>
      </pc:sldChg>
      <pc:sldChg chg="del">
        <pc:chgData name="Muhammad Fayaz" userId="a144a54d-5859-4aab-b648-1831c5b8f3ea" providerId="ADAL" clId="{4E98C3C3-E112-40A4-BFEB-F0E76537C6B0}" dt="2023-08-17T12:32:41.738" v="169" actId="47"/>
        <pc:sldMkLst>
          <pc:docMk/>
          <pc:sldMk cId="3790941886" sldId="283"/>
        </pc:sldMkLst>
      </pc:sldChg>
      <pc:sldChg chg="del">
        <pc:chgData name="Muhammad Fayaz" userId="a144a54d-5859-4aab-b648-1831c5b8f3ea" providerId="ADAL" clId="{4E98C3C3-E112-40A4-BFEB-F0E76537C6B0}" dt="2023-08-17T12:32:36.676" v="151" actId="47"/>
        <pc:sldMkLst>
          <pc:docMk/>
          <pc:sldMk cId="0" sldId="298"/>
        </pc:sldMkLst>
      </pc:sldChg>
      <pc:sldChg chg="del">
        <pc:chgData name="Muhammad Fayaz" userId="a144a54d-5859-4aab-b648-1831c5b8f3ea" providerId="ADAL" clId="{4E98C3C3-E112-40A4-BFEB-F0E76537C6B0}" dt="2023-08-17T12:32:37.507" v="152" actId="47"/>
        <pc:sldMkLst>
          <pc:docMk/>
          <pc:sldMk cId="0" sldId="300"/>
        </pc:sldMkLst>
      </pc:sldChg>
      <pc:sldChg chg="del">
        <pc:chgData name="Muhammad Fayaz" userId="a144a54d-5859-4aab-b648-1831c5b8f3ea" providerId="ADAL" clId="{4E98C3C3-E112-40A4-BFEB-F0E76537C6B0}" dt="2023-08-17T12:32:37.759" v="153" actId="47"/>
        <pc:sldMkLst>
          <pc:docMk/>
          <pc:sldMk cId="0" sldId="301"/>
        </pc:sldMkLst>
      </pc:sldChg>
      <pc:sldChg chg="del">
        <pc:chgData name="Muhammad Fayaz" userId="a144a54d-5859-4aab-b648-1831c5b8f3ea" providerId="ADAL" clId="{4E98C3C3-E112-40A4-BFEB-F0E76537C6B0}" dt="2023-08-17T12:32:37.936" v="154" actId="47"/>
        <pc:sldMkLst>
          <pc:docMk/>
          <pc:sldMk cId="0" sldId="302"/>
        </pc:sldMkLst>
      </pc:sldChg>
      <pc:sldChg chg="del">
        <pc:chgData name="Muhammad Fayaz" userId="a144a54d-5859-4aab-b648-1831c5b8f3ea" providerId="ADAL" clId="{4E98C3C3-E112-40A4-BFEB-F0E76537C6B0}" dt="2023-08-17T12:32:41.313" v="168" actId="47"/>
        <pc:sldMkLst>
          <pc:docMk/>
          <pc:sldMk cId="3890762912" sldId="317"/>
        </pc:sldMkLst>
      </pc:sldChg>
      <pc:sldChg chg="del">
        <pc:chgData name="Muhammad Fayaz" userId="a144a54d-5859-4aab-b648-1831c5b8f3ea" providerId="ADAL" clId="{4E98C3C3-E112-40A4-BFEB-F0E76537C6B0}" dt="2023-08-17T12:32:38.353" v="156" actId="47"/>
        <pc:sldMkLst>
          <pc:docMk/>
          <pc:sldMk cId="3006062494" sldId="323"/>
        </pc:sldMkLst>
      </pc:sldChg>
      <pc:sldChg chg="modSp del mod">
        <pc:chgData name="Muhammad Fayaz" userId="a144a54d-5859-4aab-b648-1831c5b8f3ea" providerId="ADAL" clId="{4E98C3C3-E112-40A4-BFEB-F0E76537C6B0}" dt="2023-08-18T12:04:40.785" v="555" actId="47"/>
        <pc:sldMkLst>
          <pc:docMk/>
          <pc:sldMk cId="0" sldId="325"/>
        </pc:sldMkLst>
        <pc:spChg chg="mod">
          <ac:chgData name="Muhammad Fayaz" userId="a144a54d-5859-4aab-b648-1831c5b8f3ea" providerId="ADAL" clId="{4E98C3C3-E112-40A4-BFEB-F0E76537C6B0}" dt="2023-08-17T12:20:05.039" v="100" actId="20577"/>
          <ac:spMkLst>
            <pc:docMk/>
            <pc:sldMk cId="0" sldId="325"/>
            <ac:spMk id="13316" creationId="{EDA37CDB-8EF3-4A6B-BAAF-505AB468B79D}"/>
          </ac:spMkLst>
        </pc:spChg>
      </pc:sldChg>
      <pc:sldChg chg="addSp modSp add mod">
        <pc:chgData name="Muhammad Fayaz" userId="a144a54d-5859-4aab-b648-1831c5b8f3ea" providerId="ADAL" clId="{4E98C3C3-E112-40A4-BFEB-F0E76537C6B0}" dt="2023-08-18T11:45:47.150" v="450" actId="1076"/>
        <pc:sldMkLst>
          <pc:docMk/>
          <pc:sldMk cId="2476743837" sldId="329"/>
        </pc:sldMkLst>
        <pc:spChg chg="mod">
          <ac:chgData name="Muhammad Fayaz" userId="a144a54d-5859-4aab-b648-1831c5b8f3ea" providerId="ADAL" clId="{4E98C3C3-E112-40A4-BFEB-F0E76537C6B0}" dt="2023-08-18T11:45:35.581" v="445" actId="255"/>
          <ac:spMkLst>
            <pc:docMk/>
            <pc:sldMk cId="2476743837" sldId="329"/>
            <ac:spMk id="30722" creationId="{8507BCEA-95A4-48E3-BE6C-907DB63FFF7E}"/>
          </ac:spMkLst>
        </pc:spChg>
        <pc:spChg chg="mod">
          <ac:chgData name="Muhammad Fayaz" userId="a144a54d-5859-4aab-b648-1831c5b8f3ea" providerId="ADAL" clId="{4E98C3C3-E112-40A4-BFEB-F0E76537C6B0}" dt="2023-08-17T14:10:31.804" v="376" actId="1076"/>
          <ac:spMkLst>
            <pc:docMk/>
            <pc:sldMk cId="2476743837" sldId="329"/>
            <ac:spMk id="30724" creationId="{7B6A0824-C9CF-4305-9C92-EDC771BCE9C4}"/>
          </ac:spMkLst>
        </pc:spChg>
        <pc:picChg chg="add mod">
          <ac:chgData name="Muhammad Fayaz" userId="a144a54d-5859-4aab-b648-1831c5b8f3ea" providerId="ADAL" clId="{4E98C3C3-E112-40A4-BFEB-F0E76537C6B0}" dt="2023-08-18T11:45:38.830" v="446" actId="1076"/>
          <ac:picMkLst>
            <pc:docMk/>
            <pc:sldMk cId="2476743837" sldId="329"/>
            <ac:picMk id="2050" creationId="{9BBF5275-1BC7-5963-DAE3-3F6CFF1E63B4}"/>
          </ac:picMkLst>
        </pc:picChg>
        <pc:picChg chg="mod">
          <ac:chgData name="Muhammad Fayaz" userId="a144a54d-5859-4aab-b648-1831c5b8f3ea" providerId="ADAL" clId="{4E98C3C3-E112-40A4-BFEB-F0E76537C6B0}" dt="2023-08-18T11:45:42.789" v="448" actId="14100"/>
          <ac:picMkLst>
            <pc:docMk/>
            <pc:sldMk cId="2476743837" sldId="329"/>
            <ac:picMk id="30723" creationId="{2EC36454-8389-4AD8-853F-A819AF5F6607}"/>
          </ac:picMkLst>
        </pc:picChg>
        <pc:picChg chg="mod">
          <ac:chgData name="Muhammad Fayaz" userId="a144a54d-5859-4aab-b648-1831c5b8f3ea" providerId="ADAL" clId="{4E98C3C3-E112-40A4-BFEB-F0E76537C6B0}" dt="2023-08-18T11:45:47.150" v="450" actId="1076"/>
          <ac:picMkLst>
            <pc:docMk/>
            <pc:sldMk cId="2476743837" sldId="329"/>
            <ac:picMk id="30725" creationId="{E83419F5-CC23-4CE3-B065-63F65F13115B}"/>
          </ac:picMkLst>
        </pc:picChg>
      </pc:sldChg>
      <pc:sldChg chg="addSp delSp modSp add del mod">
        <pc:chgData name="Muhammad Fayaz" userId="a144a54d-5859-4aab-b648-1831c5b8f3ea" providerId="ADAL" clId="{4E98C3C3-E112-40A4-BFEB-F0E76537C6B0}" dt="2023-08-18T11:57:24.088" v="551" actId="1076"/>
        <pc:sldMkLst>
          <pc:docMk/>
          <pc:sldMk cId="1310166032" sldId="331"/>
        </pc:sldMkLst>
        <pc:spChg chg="mod">
          <ac:chgData name="Muhammad Fayaz" userId="a144a54d-5859-4aab-b648-1831c5b8f3ea" providerId="ADAL" clId="{4E98C3C3-E112-40A4-BFEB-F0E76537C6B0}" dt="2023-08-17T14:10:46.396" v="377" actId="1076"/>
          <ac:spMkLst>
            <pc:docMk/>
            <pc:sldMk cId="1310166032" sldId="331"/>
            <ac:spMk id="6" creationId="{851A1249-80EB-4B45-9A34-3D6400B9EC8E}"/>
          </ac:spMkLst>
        </pc:spChg>
        <pc:spChg chg="mod">
          <ac:chgData name="Muhammad Fayaz" userId="a144a54d-5859-4aab-b648-1831c5b8f3ea" providerId="ADAL" clId="{4E98C3C3-E112-40A4-BFEB-F0E76537C6B0}" dt="2023-08-17T14:10:51.402" v="378" actId="14100"/>
          <ac:spMkLst>
            <pc:docMk/>
            <pc:sldMk cId="1310166032" sldId="331"/>
            <ac:spMk id="34818" creationId="{531AB24E-E07F-473B-8DDA-B6B14E2AC426}"/>
          </ac:spMkLst>
        </pc:spChg>
        <pc:picChg chg="add del mod">
          <ac:chgData name="Muhammad Fayaz" userId="a144a54d-5859-4aab-b648-1831c5b8f3ea" providerId="ADAL" clId="{4E98C3C3-E112-40A4-BFEB-F0E76537C6B0}" dt="2023-08-18T11:57:03.366" v="546" actId="478"/>
          <ac:picMkLst>
            <pc:docMk/>
            <pc:sldMk cId="1310166032" sldId="331"/>
            <ac:picMk id="3074" creationId="{18EBCB38-DAA8-5D60-6414-608DA1715559}"/>
          </ac:picMkLst>
        </pc:picChg>
        <pc:picChg chg="add del mod">
          <ac:chgData name="Muhammad Fayaz" userId="a144a54d-5859-4aab-b648-1831c5b8f3ea" providerId="ADAL" clId="{4E98C3C3-E112-40A4-BFEB-F0E76537C6B0}" dt="2023-08-18T11:57:01.238" v="545" actId="478"/>
          <ac:picMkLst>
            <pc:docMk/>
            <pc:sldMk cId="1310166032" sldId="331"/>
            <ac:picMk id="3076" creationId="{35D8D285-F929-D2CC-DC86-F79E00662B9A}"/>
          </ac:picMkLst>
        </pc:picChg>
        <pc:picChg chg="mod">
          <ac:chgData name="Muhammad Fayaz" userId="a144a54d-5859-4aab-b648-1831c5b8f3ea" providerId="ADAL" clId="{4E98C3C3-E112-40A4-BFEB-F0E76537C6B0}" dt="2023-08-18T11:57:21.463" v="550" actId="1076"/>
          <ac:picMkLst>
            <pc:docMk/>
            <pc:sldMk cId="1310166032" sldId="331"/>
            <ac:picMk id="34819" creationId="{59B1520D-5FF9-48BA-9835-7E92E208BF9F}"/>
          </ac:picMkLst>
        </pc:picChg>
        <pc:picChg chg="mod">
          <ac:chgData name="Muhammad Fayaz" userId="a144a54d-5859-4aab-b648-1831c5b8f3ea" providerId="ADAL" clId="{4E98C3C3-E112-40A4-BFEB-F0E76537C6B0}" dt="2023-08-18T11:57:24.088" v="551" actId="1076"/>
          <ac:picMkLst>
            <pc:docMk/>
            <pc:sldMk cId="1310166032" sldId="331"/>
            <ac:picMk id="34820" creationId="{32372482-11A7-4002-814D-7A605F89B321}"/>
          </ac:picMkLst>
        </pc:picChg>
      </pc:sldChg>
      <pc:sldChg chg="addSp delSp modSp add mod">
        <pc:chgData name="Muhammad Fayaz" userId="a144a54d-5859-4aab-b648-1831c5b8f3ea" providerId="ADAL" clId="{4E98C3C3-E112-40A4-BFEB-F0E76537C6B0}" dt="2023-08-18T11:55:34.503" v="532" actId="1076"/>
        <pc:sldMkLst>
          <pc:docMk/>
          <pc:sldMk cId="1048318406" sldId="333"/>
        </pc:sldMkLst>
        <pc:spChg chg="mod">
          <ac:chgData name="Muhammad Fayaz" userId="a144a54d-5859-4aab-b648-1831c5b8f3ea" providerId="ADAL" clId="{4E98C3C3-E112-40A4-BFEB-F0E76537C6B0}" dt="2023-08-17T14:07:41.349" v="347" actId="108"/>
          <ac:spMkLst>
            <pc:docMk/>
            <pc:sldMk cId="1048318406" sldId="333"/>
            <ac:spMk id="5" creationId="{8EA13C78-44DF-47EB-BD81-0956F9165CEC}"/>
          </ac:spMkLst>
        </pc:spChg>
        <pc:spChg chg="mod">
          <ac:chgData name="Muhammad Fayaz" userId="a144a54d-5859-4aab-b648-1831c5b8f3ea" providerId="ADAL" clId="{4E98C3C3-E112-40A4-BFEB-F0E76537C6B0}" dt="2023-08-18T11:55:29.327" v="531" actId="313"/>
          <ac:spMkLst>
            <pc:docMk/>
            <pc:sldMk cId="1048318406" sldId="333"/>
            <ac:spMk id="38915" creationId="{5525E520-8A05-41DD-AC65-2DE7FED258B1}"/>
          </ac:spMkLst>
        </pc:spChg>
        <pc:picChg chg="add del mod">
          <ac:chgData name="Muhammad Fayaz" userId="a144a54d-5859-4aab-b648-1831c5b8f3ea" providerId="ADAL" clId="{4E98C3C3-E112-40A4-BFEB-F0E76537C6B0}" dt="2023-08-18T11:48:06.880" v="468" actId="478"/>
          <ac:picMkLst>
            <pc:docMk/>
            <pc:sldMk cId="1048318406" sldId="333"/>
            <ac:picMk id="1026" creationId="{4AA23D71-EA0D-B59D-A64C-FC09DCB130EB}"/>
          </ac:picMkLst>
        </pc:picChg>
        <pc:picChg chg="add mod">
          <ac:chgData name="Muhammad Fayaz" userId="a144a54d-5859-4aab-b648-1831c5b8f3ea" providerId="ADAL" clId="{4E98C3C3-E112-40A4-BFEB-F0E76537C6B0}" dt="2023-08-18T11:55:01.761" v="524" actId="14100"/>
          <ac:picMkLst>
            <pc:docMk/>
            <pc:sldMk cId="1048318406" sldId="333"/>
            <ac:picMk id="1028" creationId="{E3206935-6BEA-2A42-24A4-FDBA62778443}"/>
          </ac:picMkLst>
        </pc:picChg>
        <pc:picChg chg="mod">
          <ac:chgData name="Muhammad Fayaz" userId="a144a54d-5859-4aab-b648-1831c5b8f3ea" providerId="ADAL" clId="{4E98C3C3-E112-40A4-BFEB-F0E76537C6B0}" dt="2023-08-18T11:55:34.503" v="532" actId="1076"/>
          <ac:picMkLst>
            <pc:docMk/>
            <pc:sldMk cId="1048318406" sldId="333"/>
            <ac:picMk id="38916" creationId="{6E25D5A9-615A-4B35-854E-D60AFDBE0860}"/>
          </ac:picMkLst>
        </pc:picChg>
      </pc:sldChg>
      <pc:sldChg chg="add del">
        <pc:chgData name="Muhammad Fayaz" userId="a144a54d-5859-4aab-b648-1831c5b8f3ea" providerId="ADAL" clId="{4E98C3C3-E112-40A4-BFEB-F0E76537C6B0}" dt="2023-08-18T12:04:44.750" v="557" actId="47"/>
        <pc:sldMkLst>
          <pc:docMk/>
          <pc:sldMk cId="0" sldId="337"/>
        </pc:sldMkLst>
      </pc:sldChg>
      <pc:sldChg chg="del">
        <pc:chgData name="Muhammad Fayaz" userId="a144a54d-5859-4aab-b648-1831c5b8f3ea" providerId="ADAL" clId="{4E98C3C3-E112-40A4-BFEB-F0E76537C6B0}" dt="2023-08-17T12:32:40.423" v="164" actId="47"/>
        <pc:sldMkLst>
          <pc:docMk/>
          <pc:sldMk cId="1026617187" sldId="363"/>
        </pc:sldMkLst>
      </pc:sldChg>
      <pc:sldChg chg="del">
        <pc:chgData name="Muhammad Fayaz" userId="a144a54d-5859-4aab-b648-1831c5b8f3ea" providerId="ADAL" clId="{4E98C3C3-E112-40A4-BFEB-F0E76537C6B0}" dt="2023-08-17T12:32:38.503" v="157" actId="47"/>
        <pc:sldMkLst>
          <pc:docMk/>
          <pc:sldMk cId="0" sldId="366"/>
        </pc:sldMkLst>
      </pc:sldChg>
      <pc:sldChg chg="del">
        <pc:chgData name="Muhammad Fayaz" userId="a144a54d-5859-4aab-b648-1831c5b8f3ea" providerId="ADAL" clId="{4E98C3C3-E112-40A4-BFEB-F0E76537C6B0}" dt="2023-08-17T12:32:38.148" v="155" actId="47"/>
        <pc:sldMkLst>
          <pc:docMk/>
          <pc:sldMk cId="3759252111" sldId="374"/>
        </pc:sldMkLst>
      </pc:sldChg>
      <pc:sldChg chg="del">
        <pc:chgData name="Muhammad Fayaz" userId="a144a54d-5859-4aab-b648-1831c5b8f3ea" providerId="ADAL" clId="{4E98C3C3-E112-40A4-BFEB-F0E76537C6B0}" dt="2023-08-17T12:32:38.754" v="158" actId="47"/>
        <pc:sldMkLst>
          <pc:docMk/>
          <pc:sldMk cId="3403061448" sldId="375"/>
        </pc:sldMkLst>
      </pc:sldChg>
      <pc:sldChg chg="del">
        <pc:chgData name="Muhammad Fayaz" userId="a144a54d-5859-4aab-b648-1831c5b8f3ea" providerId="ADAL" clId="{4E98C3C3-E112-40A4-BFEB-F0E76537C6B0}" dt="2023-08-17T12:32:39.600" v="160" actId="47"/>
        <pc:sldMkLst>
          <pc:docMk/>
          <pc:sldMk cId="0" sldId="376"/>
        </pc:sldMkLst>
      </pc:sldChg>
      <pc:sldChg chg="del">
        <pc:chgData name="Muhammad Fayaz" userId="a144a54d-5859-4aab-b648-1831c5b8f3ea" providerId="ADAL" clId="{4E98C3C3-E112-40A4-BFEB-F0E76537C6B0}" dt="2023-08-17T12:32:35.562" v="148" actId="47"/>
        <pc:sldMkLst>
          <pc:docMk/>
          <pc:sldMk cId="3694159754" sldId="377"/>
        </pc:sldMkLst>
      </pc:sldChg>
      <pc:sldChg chg="del">
        <pc:chgData name="Muhammad Fayaz" userId="a144a54d-5859-4aab-b648-1831c5b8f3ea" providerId="ADAL" clId="{4E98C3C3-E112-40A4-BFEB-F0E76537C6B0}" dt="2023-08-17T12:32:36.152" v="149" actId="47"/>
        <pc:sldMkLst>
          <pc:docMk/>
          <pc:sldMk cId="695839274" sldId="380"/>
        </pc:sldMkLst>
      </pc:sldChg>
      <pc:sldChg chg="del">
        <pc:chgData name="Muhammad Fayaz" userId="a144a54d-5859-4aab-b648-1831c5b8f3ea" providerId="ADAL" clId="{4E98C3C3-E112-40A4-BFEB-F0E76537C6B0}" dt="2023-08-17T12:32:36.342" v="150" actId="47"/>
        <pc:sldMkLst>
          <pc:docMk/>
          <pc:sldMk cId="153045339" sldId="381"/>
        </pc:sldMkLst>
      </pc:sldChg>
      <pc:sldChg chg="del">
        <pc:chgData name="Muhammad Fayaz" userId="a144a54d-5859-4aab-b648-1831c5b8f3ea" providerId="ADAL" clId="{4E98C3C3-E112-40A4-BFEB-F0E76537C6B0}" dt="2023-08-17T12:32:44.236" v="178" actId="47"/>
        <pc:sldMkLst>
          <pc:docMk/>
          <pc:sldMk cId="3243355974" sldId="382"/>
        </pc:sldMkLst>
      </pc:sldChg>
      <pc:sldChg chg="modSp add mod">
        <pc:chgData name="Muhammad Fayaz" userId="a144a54d-5859-4aab-b648-1831c5b8f3ea" providerId="ADAL" clId="{4E98C3C3-E112-40A4-BFEB-F0E76537C6B0}" dt="2023-08-17T14:10:03.244" v="374" actId="1076"/>
        <pc:sldMkLst>
          <pc:docMk/>
          <pc:sldMk cId="445446240" sldId="384"/>
        </pc:sldMkLst>
        <pc:spChg chg="mod">
          <ac:chgData name="Muhammad Fayaz" userId="a144a54d-5859-4aab-b648-1831c5b8f3ea" providerId="ADAL" clId="{4E98C3C3-E112-40A4-BFEB-F0E76537C6B0}" dt="2023-08-17T14:09:57.955" v="372" actId="1076"/>
          <ac:spMkLst>
            <pc:docMk/>
            <pc:sldMk cId="445446240" sldId="384"/>
            <ac:spMk id="14338" creationId="{813D0C95-CA96-6BD3-E98E-9D043F3ADE14}"/>
          </ac:spMkLst>
        </pc:spChg>
        <pc:spChg chg="mod">
          <ac:chgData name="Muhammad Fayaz" userId="a144a54d-5859-4aab-b648-1831c5b8f3ea" providerId="ADAL" clId="{4E98C3C3-E112-40A4-BFEB-F0E76537C6B0}" dt="2023-08-17T12:38:04.223" v="212" actId="6549"/>
          <ac:spMkLst>
            <pc:docMk/>
            <pc:sldMk cId="445446240" sldId="384"/>
            <ac:spMk id="14339" creationId="{953840CA-590E-51C5-6BB5-BD316F10E663}"/>
          </ac:spMkLst>
        </pc:spChg>
        <pc:spChg chg="mod">
          <ac:chgData name="Muhammad Fayaz" userId="a144a54d-5859-4aab-b648-1831c5b8f3ea" providerId="ADAL" clId="{4E98C3C3-E112-40A4-BFEB-F0E76537C6B0}" dt="2023-08-17T14:10:03.244" v="374" actId="1076"/>
          <ac:spMkLst>
            <pc:docMk/>
            <pc:sldMk cId="445446240" sldId="384"/>
            <ac:spMk id="14346" creationId="{3ECB2177-D10F-EE91-0DF7-61E7436C1C4D}"/>
          </ac:spMkLst>
        </pc:spChg>
        <pc:spChg chg="mod">
          <ac:chgData name="Muhammad Fayaz" userId="a144a54d-5859-4aab-b648-1831c5b8f3ea" providerId="ADAL" clId="{4E98C3C3-E112-40A4-BFEB-F0E76537C6B0}" dt="2023-08-17T14:10:03.244" v="374" actId="1076"/>
          <ac:spMkLst>
            <pc:docMk/>
            <pc:sldMk cId="445446240" sldId="384"/>
            <ac:spMk id="14347" creationId="{B4713911-E2C8-DB9E-0C5B-DF800844D59A}"/>
          </ac:spMkLst>
        </pc:spChg>
        <pc:spChg chg="mod">
          <ac:chgData name="Muhammad Fayaz" userId="a144a54d-5859-4aab-b648-1831c5b8f3ea" providerId="ADAL" clId="{4E98C3C3-E112-40A4-BFEB-F0E76537C6B0}" dt="2023-08-17T14:10:03.244" v="374" actId="1076"/>
          <ac:spMkLst>
            <pc:docMk/>
            <pc:sldMk cId="445446240" sldId="384"/>
            <ac:spMk id="14348" creationId="{BC5786A5-1950-E8AB-140C-7EF8DE4CFDB4}"/>
          </ac:spMkLst>
        </pc:spChg>
        <pc:spChg chg="mod">
          <ac:chgData name="Muhammad Fayaz" userId="a144a54d-5859-4aab-b648-1831c5b8f3ea" providerId="ADAL" clId="{4E98C3C3-E112-40A4-BFEB-F0E76537C6B0}" dt="2023-08-17T14:10:03.244" v="374" actId="1076"/>
          <ac:spMkLst>
            <pc:docMk/>
            <pc:sldMk cId="445446240" sldId="384"/>
            <ac:spMk id="14349" creationId="{2BDD6A4B-4127-7660-05AB-4573AC8BC729}"/>
          </ac:spMkLst>
        </pc:spChg>
        <pc:spChg chg="mod">
          <ac:chgData name="Muhammad Fayaz" userId="a144a54d-5859-4aab-b648-1831c5b8f3ea" providerId="ADAL" clId="{4E98C3C3-E112-40A4-BFEB-F0E76537C6B0}" dt="2023-08-17T14:10:03.244" v="374" actId="1076"/>
          <ac:spMkLst>
            <pc:docMk/>
            <pc:sldMk cId="445446240" sldId="384"/>
            <ac:spMk id="14350" creationId="{80464622-4951-6CEB-6694-53B011E36D9A}"/>
          </ac:spMkLst>
        </pc:spChg>
        <pc:spChg chg="mod">
          <ac:chgData name="Muhammad Fayaz" userId="a144a54d-5859-4aab-b648-1831c5b8f3ea" providerId="ADAL" clId="{4E98C3C3-E112-40A4-BFEB-F0E76537C6B0}" dt="2023-08-17T14:10:03.244" v="374" actId="1076"/>
          <ac:spMkLst>
            <pc:docMk/>
            <pc:sldMk cId="445446240" sldId="384"/>
            <ac:spMk id="14351" creationId="{DC5F3A10-E54F-DC04-8DC6-F7CF30CFF664}"/>
          </ac:spMkLst>
        </pc:spChg>
        <pc:grpChg chg="mod">
          <ac:chgData name="Muhammad Fayaz" userId="a144a54d-5859-4aab-b648-1831c5b8f3ea" providerId="ADAL" clId="{4E98C3C3-E112-40A4-BFEB-F0E76537C6B0}" dt="2023-08-17T14:10:03.244" v="374" actId="1076"/>
          <ac:grpSpMkLst>
            <pc:docMk/>
            <pc:sldMk cId="445446240" sldId="384"/>
            <ac:grpSpMk id="14341" creationId="{280E1F21-442A-E53E-9807-FC9E69B64AC5}"/>
          </ac:grpSpMkLst>
        </pc:grpChg>
        <pc:picChg chg="mod">
          <ac:chgData name="Muhammad Fayaz" userId="a144a54d-5859-4aab-b648-1831c5b8f3ea" providerId="ADAL" clId="{4E98C3C3-E112-40A4-BFEB-F0E76537C6B0}" dt="2023-08-17T14:10:00.876" v="373" actId="1076"/>
          <ac:picMkLst>
            <pc:docMk/>
            <pc:sldMk cId="445446240" sldId="384"/>
            <ac:picMk id="14340" creationId="{7F43029D-9FDC-B0C7-5669-8966608156D7}"/>
          </ac:picMkLst>
        </pc:picChg>
        <pc:picChg chg="mod">
          <ac:chgData name="Muhammad Fayaz" userId="a144a54d-5859-4aab-b648-1831c5b8f3ea" providerId="ADAL" clId="{4E98C3C3-E112-40A4-BFEB-F0E76537C6B0}" dt="2023-08-17T14:10:03.244" v="374" actId="1076"/>
          <ac:picMkLst>
            <pc:docMk/>
            <pc:sldMk cId="445446240" sldId="384"/>
            <ac:picMk id="14345" creationId="{8C4222B8-B2F0-939C-5E1C-E93851168207}"/>
          </ac:picMkLst>
        </pc:picChg>
      </pc:sldChg>
      <pc:sldChg chg="addSp delSp modSp add del mod">
        <pc:chgData name="Muhammad Fayaz" userId="a144a54d-5859-4aab-b648-1831c5b8f3ea" providerId="ADAL" clId="{4E98C3C3-E112-40A4-BFEB-F0E76537C6B0}" dt="2023-08-17T12:35:15.434" v="187"/>
        <pc:sldMkLst>
          <pc:docMk/>
          <pc:sldMk cId="3826364165" sldId="384"/>
        </pc:sldMkLst>
        <pc:spChg chg="mod">
          <ac:chgData name="Muhammad Fayaz" userId="a144a54d-5859-4aab-b648-1831c5b8f3ea" providerId="ADAL" clId="{4E98C3C3-E112-40A4-BFEB-F0E76537C6B0}" dt="2023-08-17T12:35:08.630" v="186" actId="20577"/>
          <ac:spMkLst>
            <pc:docMk/>
            <pc:sldMk cId="3826364165" sldId="384"/>
            <ac:spMk id="12291" creationId="{AF7547A4-1895-8504-B659-32668D5EC9D5}"/>
          </ac:spMkLst>
        </pc:spChg>
        <pc:picChg chg="add del">
          <ac:chgData name="Muhammad Fayaz" userId="a144a54d-5859-4aab-b648-1831c5b8f3ea" providerId="ADAL" clId="{4E98C3C3-E112-40A4-BFEB-F0E76537C6B0}" dt="2023-08-17T12:35:06.627" v="185" actId="478"/>
          <ac:picMkLst>
            <pc:docMk/>
            <pc:sldMk cId="3826364165" sldId="384"/>
            <ac:picMk id="12292" creationId="{7B5305AF-DF58-5DA7-986B-4AF17661CD60}"/>
          </ac:picMkLst>
        </pc:picChg>
      </pc:sldChg>
      <pc:sldChg chg="delSp modSp add mod">
        <pc:chgData name="Muhammad Fayaz" userId="a144a54d-5859-4aab-b648-1831c5b8f3ea" providerId="ADAL" clId="{4E98C3C3-E112-40A4-BFEB-F0E76537C6B0}" dt="2023-08-18T11:50:53.604" v="513" actId="1076"/>
        <pc:sldMkLst>
          <pc:docMk/>
          <pc:sldMk cId="789923018" sldId="385"/>
        </pc:sldMkLst>
        <pc:spChg chg="mod">
          <ac:chgData name="Muhammad Fayaz" userId="a144a54d-5859-4aab-b648-1831c5b8f3ea" providerId="ADAL" clId="{4E98C3C3-E112-40A4-BFEB-F0E76537C6B0}" dt="2023-08-18T11:50:35.425" v="506" actId="6549"/>
          <ac:spMkLst>
            <pc:docMk/>
            <pc:sldMk cId="789923018" sldId="385"/>
            <ac:spMk id="34818" creationId="{531AB24E-E07F-473B-8DDA-B6B14E2AC426}"/>
          </ac:spMkLst>
        </pc:spChg>
        <pc:picChg chg="mod">
          <ac:chgData name="Muhammad Fayaz" userId="a144a54d-5859-4aab-b648-1831c5b8f3ea" providerId="ADAL" clId="{4E98C3C3-E112-40A4-BFEB-F0E76537C6B0}" dt="2023-08-18T11:50:53.604" v="513" actId="1076"/>
          <ac:picMkLst>
            <pc:docMk/>
            <pc:sldMk cId="789923018" sldId="385"/>
            <ac:picMk id="3074" creationId="{18EBCB38-DAA8-5D60-6414-608DA1715559}"/>
          </ac:picMkLst>
        </pc:picChg>
        <pc:picChg chg="mod">
          <ac:chgData name="Muhammad Fayaz" userId="a144a54d-5859-4aab-b648-1831c5b8f3ea" providerId="ADAL" clId="{4E98C3C3-E112-40A4-BFEB-F0E76537C6B0}" dt="2023-08-18T11:50:51.734" v="512" actId="1076"/>
          <ac:picMkLst>
            <pc:docMk/>
            <pc:sldMk cId="789923018" sldId="385"/>
            <ac:picMk id="3076" creationId="{35D8D285-F929-D2CC-DC86-F79E00662B9A}"/>
          </ac:picMkLst>
        </pc:picChg>
        <pc:picChg chg="del">
          <ac:chgData name="Muhammad Fayaz" userId="a144a54d-5859-4aab-b648-1831c5b8f3ea" providerId="ADAL" clId="{4E98C3C3-E112-40A4-BFEB-F0E76537C6B0}" dt="2023-08-18T11:50:43.339" v="507" actId="478"/>
          <ac:picMkLst>
            <pc:docMk/>
            <pc:sldMk cId="789923018" sldId="385"/>
            <ac:picMk id="34819" creationId="{59B1520D-5FF9-48BA-9835-7E92E208BF9F}"/>
          </ac:picMkLst>
        </pc:picChg>
        <pc:picChg chg="del">
          <ac:chgData name="Muhammad Fayaz" userId="a144a54d-5859-4aab-b648-1831c5b8f3ea" providerId="ADAL" clId="{4E98C3C3-E112-40A4-BFEB-F0E76537C6B0}" dt="2023-08-18T11:50:45.236" v="508" actId="478"/>
          <ac:picMkLst>
            <pc:docMk/>
            <pc:sldMk cId="789923018" sldId="385"/>
            <ac:picMk id="34820" creationId="{32372482-11A7-4002-814D-7A605F89B321}"/>
          </ac:picMkLst>
        </pc:picChg>
      </pc:sldChg>
      <pc:sldChg chg="delSp modSp add del mod">
        <pc:chgData name="Muhammad Fayaz" userId="a144a54d-5859-4aab-b648-1831c5b8f3ea" providerId="ADAL" clId="{4E98C3C3-E112-40A4-BFEB-F0E76537C6B0}" dt="2023-08-17T12:44:56.326" v="258" actId="2696"/>
        <pc:sldMkLst>
          <pc:docMk/>
          <pc:sldMk cId="3294181433" sldId="385"/>
        </pc:sldMkLst>
        <pc:spChg chg="mod">
          <ac:chgData name="Muhammad Fayaz" userId="a144a54d-5859-4aab-b648-1831c5b8f3ea" providerId="ADAL" clId="{4E98C3C3-E112-40A4-BFEB-F0E76537C6B0}" dt="2023-08-17T12:44:12.463" v="253" actId="1076"/>
          <ac:spMkLst>
            <pc:docMk/>
            <pc:sldMk cId="3294181433" sldId="385"/>
            <ac:spMk id="14338" creationId="{813D0C95-CA96-6BD3-E98E-9D043F3ADE14}"/>
          </ac:spMkLst>
        </pc:spChg>
        <pc:grpChg chg="del">
          <ac:chgData name="Muhammad Fayaz" userId="a144a54d-5859-4aab-b648-1831c5b8f3ea" providerId="ADAL" clId="{4E98C3C3-E112-40A4-BFEB-F0E76537C6B0}" dt="2023-08-17T12:44:21.912" v="255" actId="478"/>
          <ac:grpSpMkLst>
            <pc:docMk/>
            <pc:sldMk cId="3294181433" sldId="385"/>
            <ac:grpSpMk id="14341" creationId="{280E1F21-442A-E53E-9807-FC9E69B64AC5}"/>
          </ac:grpSpMkLst>
        </pc:grpChg>
        <pc:picChg chg="del">
          <ac:chgData name="Muhammad Fayaz" userId="a144a54d-5859-4aab-b648-1831c5b8f3ea" providerId="ADAL" clId="{4E98C3C3-E112-40A4-BFEB-F0E76537C6B0}" dt="2023-08-17T12:44:23.981" v="256" actId="478"/>
          <ac:picMkLst>
            <pc:docMk/>
            <pc:sldMk cId="3294181433" sldId="385"/>
            <ac:picMk id="14340" creationId="{7F43029D-9FDC-B0C7-5669-8966608156D7}"/>
          </ac:picMkLst>
        </pc:picChg>
      </pc:sldChg>
      <pc:sldChg chg="addSp delSp modSp add mod">
        <pc:chgData name="Muhammad Fayaz" userId="a144a54d-5859-4aab-b648-1831c5b8f3ea" providerId="ADAL" clId="{4E98C3C3-E112-40A4-BFEB-F0E76537C6B0}" dt="2023-08-19T10:34:21.921" v="1046" actId="1076"/>
        <pc:sldMkLst>
          <pc:docMk/>
          <pc:sldMk cId="4086222105" sldId="386"/>
        </pc:sldMkLst>
        <pc:spChg chg="mod">
          <ac:chgData name="Muhammad Fayaz" userId="a144a54d-5859-4aab-b648-1831c5b8f3ea" providerId="ADAL" clId="{4E98C3C3-E112-40A4-BFEB-F0E76537C6B0}" dt="2023-08-18T11:52:44.121" v="521" actId="20577"/>
          <ac:spMkLst>
            <pc:docMk/>
            <pc:sldMk cId="4086222105" sldId="386"/>
            <ac:spMk id="38915" creationId="{5525E520-8A05-41DD-AC65-2DE7FED258B1}"/>
          </ac:spMkLst>
        </pc:spChg>
        <pc:picChg chg="del">
          <ac:chgData name="Muhammad Fayaz" userId="a144a54d-5859-4aab-b648-1831c5b8f3ea" providerId="ADAL" clId="{4E98C3C3-E112-40A4-BFEB-F0E76537C6B0}" dt="2023-08-18T11:52:29.033" v="515" actId="478"/>
          <ac:picMkLst>
            <pc:docMk/>
            <pc:sldMk cId="4086222105" sldId="386"/>
            <ac:picMk id="1028" creationId="{E3206935-6BEA-2A42-24A4-FDBA62778443}"/>
          </ac:picMkLst>
        </pc:picChg>
        <pc:picChg chg="add mod">
          <ac:chgData name="Muhammad Fayaz" userId="a144a54d-5859-4aab-b648-1831c5b8f3ea" providerId="ADAL" clId="{4E98C3C3-E112-40A4-BFEB-F0E76537C6B0}" dt="2023-08-19T10:34:20.154" v="1045" actId="1076"/>
          <ac:picMkLst>
            <pc:docMk/>
            <pc:sldMk cId="4086222105" sldId="386"/>
            <ac:picMk id="4098" creationId="{F477B2C7-F3F9-4013-D120-CB043D81DA02}"/>
          </ac:picMkLst>
        </pc:picChg>
        <pc:picChg chg="add mod">
          <ac:chgData name="Muhammad Fayaz" userId="a144a54d-5859-4aab-b648-1831c5b8f3ea" providerId="ADAL" clId="{4E98C3C3-E112-40A4-BFEB-F0E76537C6B0}" dt="2023-08-18T11:58:54.602" v="552" actId="1076"/>
          <ac:picMkLst>
            <pc:docMk/>
            <pc:sldMk cId="4086222105" sldId="386"/>
            <ac:picMk id="4100" creationId="{543C3B9F-6CB0-B68E-E82B-B2E9E0239E3F}"/>
          </ac:picMkLst>
        </pc:picChg>
        <pc:picChg chg="add mod">
          <ac:chgData name="Muhammad Fayaz" userId="a144a54d-5859-4aab-b648-1831c5b8f3ea" providerId="ADAL" clId="{4E98C3C3-E112-40A4-BFEB-F0E76537C6B0}" dt="2023-08-19T10:34:21.921" v="1046" actId="1076"/>
          <ac:picMkLst>
            <pc:docMk/>
            <pc:sldMk cId="4086222105" sldId="386"/>
            <ac:picMk id="4102" creationId="{360FF681-A9ED-95E3-2D19-BCD784420D42}"/>
          </ac:picMkLst>
        </pc:picChg>
        <pc:picChg chg="del">
          <ac:chgData name="Muhammad Fayaz" userId="a144a54d-5859-4aab-b648-1831c5b8f3ea" providerId="ADAL" clId="{4E98C3C3-E112-40A4-BFEB-F0E76537C6B0}" dt="2023-08-18T11:52:31.009" v="516" actId="478"/>
          <ac:picMkLst>
            <pc:docMk/>
            <pc:sldMk cId="4086222105" sldId="386"/>
            <ac:picMk id="38916" creationId="{6E25D5A9-615A-4B35-854E-D60AFDBE0860}"/>
          </ac:picMkLst>
        </pc:picChg>
      </pc:sldChg>
      <pc:sldChg chg="del">
        <pc:chgData name="Muhammad Fayaz" userId="a144a54d-5859-4aab-b648-1831c5b8f3ea" providerId="ADAL" clId="{4E98C3C3-E112-40A4-BFEB-F0E76537C6B0}" dt="2023-08-17T12:32:42.957" v="172" actId="47"/>
        <pc:sldMkLst>
          <pc:docMk/>
          <pc:sldMk cId="486237100" sldId="406"/>
        </pc:sldMkLst>
      </pc:sldChg>
      <pc:sldChg chg="del">
        <pc:chgData name="Muhammad Fayaz" userId="a144a54d-5859-4aab-b648-1831c5b8f3ea" providerId="ADAL" clId="{4E98C3C3-E112-40A4-BFEB-F0E76537C6B0}" dt="2023-08-17T12:32:43.147" v="173" actId="47"/>
        <pc:sldMkLst>
          <pc:docMk/>
          <pc:sldMk cId="1447930639" sldId="407"/>
        </pc:sldMkLst>
      </pc:sldChg>
      <pc:sldChg chg="del">
        <pc:chgData name="Muhammad Fayaz" userId="a144a54d-5859-4aab-b648-1831c5b8f3ea" providerId="ADAL" clId="{4E98C3C3-E112-40A4-BFEB-F0E76537C6B0}" dt="2023-08-17T12:32:43.576" v="175" actId="47"/>
        <pc:sldMkLst>
          <pc:docMk/>
          <pc:sldMk cId="34653279" sldId="408"/>
        </pc:sldMkLst>
      </pc:sldChg>
      <pc:sldChg chg="del">
        <pc:chgData name="Muhammad Fayaz" userId="a144a54d-5859-4aab-b648-1831c5b8f3ea" providerId="ADAL" clId="{4E98C3C3-E112-40A4-BFEB-F0E76537C6B0}" dt="2023-08-17T12:32:44.021" v="177" actId="47"/>
        <pc:sldMkLst>
          <pc:docMk/>
          <pc:sldMk cId="2242143624" sldId="409"/>
        </pc:sldMkLst>
      </pc:sldChg>
      <pc:sldChg chg="del">
        <pc:chgData name="Muhammad Fayaz" userId="a144a54d-5859-4aab-b648-1831c5b8f3ea" providerId="ADAL" clId="{4E98C3C3-E112-40A4-BFEB-F0E76537C6B0}" dt="2023-08-17T12:32:43.385" v="174" actId="47"/>
        <pc:sldMkLst>
          <pc:docMk/>
          <pc:sldMk cId="2687056651" sldId="410"/>
        </pc:sldMkLst>
      </pc:sldChg>
      <pc:sldChg chg="del">
        <pc:chgData name="Muhammad Fayaz" userId="a144a54d-5859-4aab-b648-1831c5b8f3ea" providerId="ADAL" clId="{4E98C3C3-E112-40A4-BFEB-F0E76537C6B0}" dt="2023-08-17T12:32:43.774" v="176" actId="47"/>
        <pc:sldMkLst>
          <pc:docMk/>
          <pc:sldMk cId="50270084" sldId="411"/>
        </pc:sldMkLst>
      </pc:sldChg>
      <pc:sldChg chg="del">
        <pc:chgData name="Muhammad Fayaz" userId="a144a54d-5859-4aab-b648-1831c5b8f3ea" providerId="ADAL" clId="{4E98C3C3-E112-40A4-BFEB-F0E76537C6B0}" dt="2023-08-17T12:32:42.169" v="171" actId="47"/>
        <pc:sldMkLst>
          <pc:docMk/>
          <pc:sldMk cId="1911450047" sldId="412"/>
        </pc:sldMkLst>
      </pc:sldChg>
      <pc:sldChg chg="del">
        <pc:chgData name="Muhammad Fayaz" userId="a144a54d-5859-4aab-b648-1831c5b8f3ea" providerId="ADAL" clId="{4E98C3C3-E112-40A4-BFEB-F0E76537C6B0}" dt="2023-08-17T12:32:35.313" v="147" actId="47"/>
        <pc:sldMkLst>
          <pc:docMk/>
          <pc:sldMk cId="2270517573" sldId="413"/>
        </pc:sldMkLst>
      </pc:sldChg>
      <pc:sldChg chg="del">
        <pc:chgData name="Muhammad Fayaz" userId="a144a54d-5859-4aab-b648-1831c5b8f3ea" providerId="ADAL" clId="{4E98C3C3-E112-40A4-BFEB-F0E76537C6B0}" dt="2023-08-17T12:32:41.973" v="170" actId="47"/>
        <pc:sldMkLst>
          <pc:docMk/>
          <pc:sldMk cId="4150962748" sldId="414"/>
        </pc:sldMkLst>
      </pc:sldChg>
      <pc:sldChg chg="delSp modSp add mod">
        <pc:chgData name="Muhammad Fayaz" userId="a144a54d-5859-4aab-b648-1831c5b8f3ea" providerId="ADAL" clId="{4E98C3C3-E112-40A4-BFEB-F0E76537C6B0}" dt="2023-08-19T10:19:19.413" v="1020" actId="6549"/>
        <pc:sldMkLst>
          <pc:docMk/>
          <pc:sldMk cId="0" sldId="563"/>
        </pc:sldMkLst>
        <pc:spChg chg="mod">
          <ac:chgData name="Muhammad Fayaz" userId="a144a54d-5859-4aab-b648-1831c5b8f3ea" providerId="ADAL" clId="{4E98C3C3-E112-40A4-BFEB-F0E76537C6B0}" dt="2023-08-19T10:19:19.413" v="1020" actId="6549"/>
          <ac:spMkLst>
            <pc:docMk/>
            <pc:sldMk cId="0" sldId="563"/>
            <ac:spMk id="6" creationId="{00000000-0000-0000-0000-000000000000}"/>
          </ac:spMkLst>
        </pc:spChg>
        <pc:spChg chg="del mod">
          <ac:chgData name="Muhammad Fayaz" userId="a144a54d-5859-4aab-b648-1831c5b8f3ea" providerId="ADAL" clId="{4E98C3C3-E112-40A4-BFEB-F0E76537C6B0}" dt="2023-08-18T12:05:19.105" v="564" actId="478"/>
          <ac:spMkLst>
            <pc:docMk/>
            <pc:sldMk cId="0" sldId="563"/>
            <ac:spMk id="7" creationId="{00000000-0000-0000-0000-000000000000}"/>
          </ac:spMkLst>
        </pc:spChg>
        <pc:spChg chg="del">
          <ac:chgData name="Muhammad Fayaz" userId="a144a54d-5859-4aab-b648-1831c5b8f3ea" providerId="ADAL" clId="{4E98C3C3-E112-40A4-BFEB-F0E76537C6B0}" dt="2023-08-18T12:05:04.316" v="560" actId="478"/>
          <ac:spMkLst>
            <pc:docMk/>
            <pc:sldMk cId="0" sldId="563"/>
            <ac:spMk id="6146" creationId="{00000000-0000-0000-0000-000000000000}"/>
          </ac:spMkLst>
        </pc:spChg>
        <pc:grpChg chg="mod">
          <ac:chgData name="Muhammad Fayaz" userId="a144a54d-5859-4aab-b648-1831c5b8f3ea" providerId="ADAL" clId="{4E98C3C3-E112-40A4-BFEB-F0E76537C6B0}" dt="2023-08-18T12:05:37.321" v="569" actId="1076"/>
          <ac:grpSpMkLst>
            <pc:docMk/>
            <pc:sldMk cId="0" sldId="563"/>
            <ac:grpSpMk id="9" creationId="{00000000-0000-0000-0000-000000000000}"/>
          </ac:grpSpMkLst>
        </pc:grpChg>
      </pc:sldChg>
      <pc:sldChg chg="addSp delSp modSp add mod">
        <pc:chgData name="Muhammad Fayaz" userId="a144a54d-5859-4aab-b648-1831c5b8f3ea" providerId="ADAL" clId="{4E98C3C3-E112-40A4-BFEB-F0E76537C6B0}" dt="2023-08-18T12:13:22.782" v="589" actId="1076"/>
        <pc:sldMkLst>
          <pc:docMk/>
          <pc:sldMk cId="0" sldId="565"/>
        </pc:sldMkLst>
        <pc:spChg chg="del">
          <ac:chgData name="Muhammad Fayaz" userId="a144a54d-5859-4aab-b648-1831c5b8f3ea" providerId="ADAL" clId="{4E98C3C3-E112-40A4-BFEB-F0E76537C6B0}" dt="2023-08-18T12:12:37.771" v="579" actId="478"/>
          <ac:spMkLst>
            <pc:docMk/>
            <pc:sldMk cId="0" sldId="565"/>
            <ac:spMk id="6" creationId="{00000000-0000-0000-0000-000000000000}"/>
          </ac:spMkLst>
        </pc:spChg>
        <pc:spChg chg="mod">
          <ac:chgData name="Muhammad Fayaz" userId="a144a54d-5859-4aab-b648-1831c5b8f3ea" providerId="ADAL" clId="{4E98C3C3-E112-40A4-BFEB-F0E76537C6B0}" dt="2023-08-18T12:13:07.374" v="584" actId="1076"/>
          <ac:spMkLst>
            <pc:docMk/>
            <pc:sldMk cId="0" sldId="565"/>
            <ac:spMk id="57346" creationId="{00000000-0000-0000-0000-000000000000}"/>
          </ac:spMkLst>
        </pc:spChg>
        <pc:spChg chg="mod">
          <ac:chgData name="Muhammad Fayaz" userId="a144a54d-5859-4aab-b648-1831c5b8f3ea" providerId="ADAL" clId="{4E98C3C3-E112-40A4-BFEB-F0E76537C6B0}" dt="2023-08-18T12:13:09.461" v="585" actId="1076"/>
          <ac:spMkLst>
            <pc:docMk/>
            <pc:sldMk cId="0" sldId="565"/>
            <ac:spMk id="57347" creationId="{00000000-0000-0000-0000-000000000000}"/>
          </ac:spMkLst>
        </pc:spChg>
        <pc:picChg chg="add mod">
          <ac:chgData name="Muhammad Fayaz" userId="a144a54d-5859-4aab-b648-1831c5b8f3ea" providerId="ADAL" clId="{4E98C3C3-E112-40A4-BFEB-F0E76537C6B0}" dt="2023-08-18T12:13:22.782" v="589" actId="1076"/>
          <ac:picMkLst>
            <pc:docMk/>
            <pc:sldMk cId="0" sldId="565"/>
            <ac:picMk id="2" creationId="{796255AE-940F-D400-347F-B3057535A671}"/>
          </ac:picMkLst>
        </pc:picChg>
        <pc:picChg chg="del">
          <ac:chgData name="Muhammad Fayaz" userId="a144a54d-5859-4aab-b648-1831c5b8f3ea" providerId="ADAL" clId="{4E98C3C3-E112-40A4-BFEB-F0E76537C6B0}" dt="2023-08-18T12:12:34.554" v="578" actId="478"/>
          <ac:picMkLst>
            <pc:docMk/>
            <pc:sldMk cId="0" sldId="565"/>
            <ac:picMk id="57348" creationId="{00000000-0000-0000-0000-000000000000}"/>
          </ac:picMkLst>
        </pc:picChg>
      </pc:sldChg>
      <pc:sldChg chg="delSp modSp add mod">
        <pc:chgData name="Muhammad Fayaz" userId="a144a54d-5859-4aab-b648-1831c5b8f3ea" providerId="ADAL" clId="{4E98C3C3-E112-40A4-BFEB-F0E76537C6B0}" dt="2023-08-18T12:15:43.093" v="602" actId="1076"/>
        <pc:sldMkLst>
          <pc:docMk/>
          <pc:sldMk cId="0" sldId="566"/>
        </pc:sldMkLst>
        <pc:spChg chg="del">
          <ac:chgData name="Muhammad Fayaz" userId="a144a54d-5859-4aab-b648-1831c5b8f3ea" providerId="ADAL" clId="{4E98C3C3-E112-40A4-BFEB-F0E76537C6B0}" dt="2023-08-18T12:15:40.161" v="601" actId="478"/>
          <ac:spMkLst>
            <pc:docMk/>
            <pc:sldMk cId="0" sldId="566"/>
            <ac:spMk id="10" creationId="{00000000-0000-0000-0000-000000000000}"/>
          </ac:spMkLst>
        </pc:spChg>
        <pc:spChg chg="mod">
          <ac:chgData name="Muhammad Fayaz" userId="a144a54d-5859-4aab-b648-1831c5b8f3ea" providerId="ADAL" clId="{4E98C3C3-E112-40A4-BFEB-F0E76537C6B0}" dt="2023-08-18T12:14:56.427" v="592" actId="1076"/>
          <ac:spMkLst>
            <pc:docMk/>
            <pc:sldMk cId="0" sldId="566"/>
            <ac:spMk id="59394" creationId="{00000000-0000-0000-0000-000000000000}"/>
          </ac:spMkLst>
        </pc:spChg>
        <pc:spChg chg="mod">
          <ac:chgData name="Muhammad Fayaz" userId="a144a54d-5859-4aab-b648-1831c5b8f3ea" providerId="ADAL" clId="{4E98C3C3-E112-40A4-BFEB-F0E76537C6B0}" dt="2023-08-18T12:15:29.621" v="598" actId="255"/>
          <ac:spMkLst>
            <pc:docMk/>
            <pc:sldMk cId="0" sldId="566"/>
            <ac:spMk id="59395" creationId="{00000000-0000-0000-0000-000000000000}"/>
          </ac:spMkLst>
        </pc:spChg>
        <pc:picChg chg="mod">
          <ac:chgData name="Muhammad Fayaz" userId="a144a54d-5859-4aab-b648-1831c5b8f3ea" providerId="ADAL" clId="{4E98C3C3-E112-40A4-BFEB-F0E76537C6B0}" dt="2023-08-18T12:15:43.093" v="602" actId="1076"/>
          <ac:picMkLst>
            <pc:docMk/>
            <pc:sldMk cId="0" sldId="566"/>
            <ac:picMk id="59398" creationId="{00000000-0000-0000-0000-000000000000}"/>
          </ac:picMkLst>
        </pc:picChg>
      </pc:sldChg>
      <pc:sldChg chg="addSp delSp modSp add mod delAnim">
        <pc:chgData name="Muhammad Fayaz" userId="a144a54d-5859-4aab-b648-1831c5b8f3ea" providerId="ADAL" clId="{4E98C3C3-E112-40A4-BFEB-F0E76537C6B0}" dt="2023-08-19T10:23:06.885" v="1034" actId="1076"/>
        <pc:sldMkLst>
          <pc:docMk/>
          <pc:sldMk cId="0" sldId="568"/>
        </pc:sldMkLst>
        <pc:spChg chg="del">
          <ac:chgData name="Muhammad Fayaz" userId="a144a54d-5859-4aab-b648-1831c5b8f3ea" providerId="ADAL" clId="{4E98C3C3-E112-40A4-BFEB-F0E76537C6B0}" dt="2023-08-18T12:17:02.420" v="621" actId="478"/>
          <ac:spMkLst>
            <pc:docMk/>
            <pc:sldMk cId="0" sldId="568"/>
            <ac:spMk id="8" creationId="{00000000-0000-0000-0000-000000000000}"/>
          </ac:spMkLst>
        </pc:spChg>
        <pc:spChg chg="mod">
          <ac:chgData name="Muhammad Fayaz" userId="a144a54d-5859-4aab-b648-1831c5b8f3ea" providerId="ADAL" clId="{4E98C3C3-E112-40A4-BFEB-F0E76537C6B0}" dt="2023-08-18T12:17:28.356" v="626" actId="1076"/>
          <ac:spMkLst>
            <pc:docMk/>
            <pc:sldMk cId="0" sldId="568"/>
            <ac:spMk id="63491" creationId="{00000000-0000-0000-0000-000000000000}"/>
          </ac:spMkLst>
        </pc:spChg>
        <pc:spChg chg="mod">
          <ac:chgData name="Muhammad Fayaz" userId="a144a54d-5859-4aab-b648-1831c5b8f3ea" providerId="ADAL" clId="{4E98C3C3-E112-40A4-BFEB-F0E76537C6B0}" dt="2023-08-18T12:16:16.126" v="604" actId="108"/>
          <ac:spMkLst>
            <pc:docMk/>
            <pc:sldMk cId="0" sldId="568"/>
            <ac:spMk id="63492" creationId="{00000000-0000-0000-0000-000000000000}"/>
          </ac:spMkLst>
        </pc:spChg>
        <pc:picChg chg="add mod">
          <ac:chgData name="Muhammad Fayaz" userId="a144a54d-5859-4aab-b648-1831c5b8f3ea" providerId="ADAL" clId="{4E98C3C3-E112-40A4-BFEB-F0E76537C6B0}" dt="2023-08-19T10:23:06.885" v="1034" actId="1076"/>
          <ac:picMkLst>
            <pc:docMk/>
            <pc:sldMk cId="0" sldId="568"/>
            <ac:picMk id="3" creationId="{F5D4EAD4-B3DF-666F-A012-8E6876A1C360}"/>
          </ac:picMkLst>
        </pc:picChg>
        <pc:picChg chg="del mod">
          <ac:chgData name="Muhammad Fayaz" userId="a144a54d-5859-4aab-b648-1831c5b8f3ea" providerId="ADAL" clId="{4E98C3C3-E112-40A4-BFEB-F0E76537C6B0}" dt="2023-08-19T10:22:20.956" v="1029" actId="478"/>
          <ac:picMkLst>
            <pc:docMk/>
            <pc:sldMk cId="0" sldId="568"/>
            <ac:picMk id="63493" creationId="{00000000-0000-0000-0000-000000000000}"/>
          </ac:picMkLst>
        </pc:picChg>
        <pc:picChg chg="del mod">
          <ac:chgData name="Muhammad Fayaz" userId="a144a54d-5859-4aab-b648-1831c5b8f3ea" providerId="ADAL" clId="{4E98C3C3-E112-40A4-BFEB-F0E76537C6B0}" dt="2023-08-19T10:22:20.956" v="1029" actId="478"/>
          <ac:picMkLst>
            <pc:docMk/>
            <pc:sldMk cId="0" sldId="568"/>
            <ac:picMk id="112644" creationId="{00000000-0000-0000-0000-000000000000}"/>
          </ac:picMkLst>
        </pc:picChg>
        <pc:picChg chg="del mod">
          <ac:chgData name="Muhammad Fayaz" userId="a144a54d-5859-4aab-b648-1831c5b8f3ea" providerId="ADAL" clId="{4E98C3C3-E112-40A4-BFEB-F0E76537C6B0}" dt="2023-08-19T10:22:20.956" v="1029" actId="478"/>
          <ac:picMkLst>
            <pc:docMk/>
            <pc:sldMk cId="0" sldId="568"/>
            <ac:picMk id="112647" creationId="{00000000-0000-0000-0000-000000000000}"/>
          </ac:picMkLst>
        </pc:picChg>
        <pc:picChg chg="del">
          <ac:chgData name="Muhammad Fayaz" userId="a144a54d-5859-4aab-b648-1831c5b8f3ea" providerId="ADAL" clId="{4E98C3C3-E112-40A4-BFEB-F0E76537C6B0}" dt="2023-08-18T12:16:41.217" v="611" actId="478"/>
          <ac:picMkLst>
            <pc:docMk/>
            <pc:sldMk cId="0" sldId="568"/>
            <ac:picMk id="112648" creationId="{00000000-0000-0000-0000-000000000000}"/>
          </ac:picMkLst>
        </pc:picChg>
      </pc:sldChg>
      <pc:sldChg chg="delSp modSp add mod">
        <pc:chgData name="Muhammad Fayaz" userId="a144a54d-5859-4aab-b648-1831c5b8f3ea" providerId="ADAL" clId="{4E98C3C3-E112-40A4-BFEB-F0E76537C6B0}" dt="2023-08-18T12:17:56.949" v="634" actId="1076"/>
        <pc:sldMkLst>
          <pc:docMk/>
          <pc:sldMk cId="0" sldId="569"/>
        </pc:sldMkLst>
        <pc:spChg chg="del">
          <ac:chgData name="Muhammad Fayaz" userId="a144a54d-5859-4aab-b648-1831c5b8f3ea" providerId="ADAL" clId="{4E98C3C3-E112-40A4-BFEB-F0E76537C6B0}" dt="2023-08-18T12:17:41.458" v="632" actId="478"/>
          <ac:spMkLst>
            <pc:docMk/>
            <pc:sldMk cId="0" sldId="569"/>
            <ac:spMk id="4" creationId="{00000000-0000-0000-0000-000000000000}"/>
          </ac:spMkLst>
        </pc:spChg>
        <pc:spChg chg="mod">
          <ac:chgData name="Muhammad Fayaz" userId="a144a54d-5859-4aab-b648-1831c5b8f3ea" providerId="ADAL" clId="{4E98C3C3-E112-40A4-BFEB-F0E76537C6B0}" dt="2023-08-18T12:17:56.949" v="634" actId="1076"/>
          <ac:spMkLst>
            <pc:docMk/>
            <pc:sldMk cId="0" sldId="569"/>
            <ac:spMk id="65538" creationId="{00000000-0000-0000-0000-000000000000}"/>
          </ac:spMkLst>
        </pc:spChg>
        <pc:picChg chg="mod">
          <ac:chgData name="Muhammad Fayaz" userId="a144a54d-5859-4aab-b648-1831c5b8f3ea" providerId="ADAL" clId="{4E98C3C3-E112-40A4-BFEB-F0E76537C6B0}" dt="2023-08-18T12:17:43.934" v="633" actId="1076"/>
          <ac:picMkLst>
            <pc:docMk/>
            <pc:sldMk cId="0" sldId="569"/>
            <ac:picMk id="65539" creationId="{00000000-0000-0000-0000-000000000000}"/>
          </ac:picMkLst>
        </pc:picChg>
      </pc:sldChg>
      <pc:sldChg chg="delSp modSp add mod">
        <pc:chgData name="Muhammad Fayaz" userId="a144a54d-5859-4aab-b648-1831c5b8f3ea" providerId="ADAL" clId="{4E98C3C3-E112-40A4-BFEB-F0E76537C6B0}" dt="2023-08-18T12:18:53.419" v="650" actId="1076"/>
        <pc:sldMkLst>
          <pc:docMk/>
          <pc:sldMk cId="0" sldId="570"/>
        </pc:sldMkLst>
        <pc:spChg chg="del">
          <ac:chgData name="Muhammad Fayaz" userId="a144a54d-5859-4aab-b648-1831c5b8f3ea" providerId="ADAL" clId="{4E98C3C3-E112-40A4-BFEB-F0E76537C6B0}" dt="2023-08-18T12:18:47.753" v="646" actId="478"/>
          <ac:spMkLst>
            <pc:docMk/>
            <pc:sldMk cId="0" sldId="570"/>
            <ac:spMk id="35" creationId="{00000000-0000-0000-0000-000000000000}"/>
          </ac:spMkLst>
        </pc:spChg>
        <pc:spChg chg="mod">
          <ac:chgData name="Muhammad Fayaz" userId="a144a54d-5859-4aab-b648-1831c5b8f3ea" providerId="ADAL" clId="{4E98C3C3-E112-40A4-BFEB-F0E76537C6B0}" dt="2023-08-18T12:18:37.245" v="639" actId="1076"/>
          <ac:spMkLst>
            <pc:docMk/>
            <pc:sldMk cId="0" sldId="570"/>
            <ac:spMk id="67587" creationId="{00000000-0000-0000-0000-000000000000}"/>
          </ac:spMkLst>
        </pc:spChg>
        <pc:picChg chg="mod">
          <ac:chgData name="Muhammad Fayaz" userId="a144a54d-5859-4aab-b648-1831c5b8f3ea" providerId="ADAL" clId="{4E98C3C3-E112-40A4-BFEB-F0E76537C6B0}" dt="2023-08-18T12:18:49.821" v="647" actId="1076"/>
          <ac:picMkLst>
            <pc:docMk/>
            <pc:sldMk cId="0" sldId="570"/>
            <ac:picMk id="67588" creationId="{00000000-0000-0000-0000-000000000000}"/>
          </ac:picMkLst>
        </pc:picChg>
        <pc:picChg chg="mod">
          <ac:chgData name="Muhammad Fayaz" userId="a144a54d-5859-4aab-b648-1831c5b8f3ea" providerId="ADAL" clId="{4E98C3C3-E112-40A4-BFEB-F0E76537C6B0}" dt="2023-08-18T12:18:53.419" v="650" actId="1076"/>
          <ac:picMkLst>
            <pc:docMk/>
            <pc:sldMk cId="0" sldId="570"/>
            <ac:picMk id="174089" creationId="{00000000-0000-0000-0000-000000000000}"/>
          </ac:picMkLst>
        </pc:picChg>
      </pc:sldChg>
      <pc:sldChg chg="delSp modSp add mod">
        <pc:chgData name="Muhammad Fayaz" userId="a144a54d-5859-4aab-b648-1831c5b8f3ea" providerId="ADAL" clId="{4E98C3C3-E112-40A4-BFEB-F0E76537C6B0}" dt="2023-08-18T12:23:43.730" v="711" actId="478"/>
        <pc:sldMkLst>
          <pc:docMk/>
          <pc:sldMk cId="0" sldId="571"/>
        </pc:sldMkLst>
        <pc:spChg chg="del">
          <ac:chgData name="Muhammad Fayaz" userId="a144a54d-5859-4aab-b648-1831c5b8f3ea" providerId="ADAL" clId="{4E98C3C3-E112-40A4-BFEB-F0E76537C6B0}" dt="2023-08-18T12:23:43.730" v="711" actId="478"/>
          <ac:spMkLst>
            <pc:docMk/>
            <pc:sldMk cId="0" sldId="571"/>
            <ac:spMk id="5" creationId="{00000000-0000-0000-0000-000000000000}"/>
          </ac:spMkLst>
        </pc:spChg>
        <pc:spChg chg="mod">
          <ac:chgData name="Muhammad Fayaz" userId="a144a54d-5859-4aab-b648-1831c5b8f3ea" providerId="ADAL" clId="{4E98C3C3-E112-40A4-BFEB-F0E76537C6B0}" dt="2023-08-18T12:23:07.395" v="705" actId="1076"/>
          <ac:spMkLst>
            <pc:docMk/>
            <pc:sldMk cId="0" sldId="571"/>
            <ac:spMk id="69634" creationId="{00000000-0000-0000-0000-000000000000}"/>
          </ac:spMkLst>
        </pc:spChg>
        <pc:spChg chg="mod">
          <ac:chgData name="Muhammad Fayaz" userId="a144a54d-5859-4aab-b648-1831c5b8f3ea" providerId="ADAL" clId="{4E98C3C3-E112-40A4-BFEB-F0E76537C6B0}" dt="2023-08-18T12:23:37.291" v="709" actId="108"/>
          <ac:spMkLst>
            <pc:docMk/>
            <pc:sldMk cId="0" sldId="571"/>
            <ac:spMk id="69635" creationId="{00000000-0000-0000-0000-000000000000}"/>
          </ac:spMkLst>
        </pc:spChg>
        <pc:picChg chg="mod">
          <ac:chgData name="Muhammad Fayaz" userId="a144a54d-5859-4aab-b648-1831c5b8f3ea" providerId="ADAL" clId="{4E98C3C3-E112-40A4-BFEB-F0E76537C6B0}" dt="2023-08-18T12:23:41.605" v="710" actId="1076"/>
          <ac:picMkLst>
            <pc:docMk/>
            <pc:sldMk cId="0" sldId="571"/>
            <ac:picMk id="69636" creationId="{00000000-0000-0000-0000-000000000000}"/>
          </ac:picMkLst>
        </pc:picChg>
      </pc:sldChg>
      <pc:sldChg chg="addSp delSp modSp add mod">
        <pc:chgData name="Muhammad Fayaz" userId="a144a54d-5859-4aab-b648-1831c5b8f3ea" providerId="ADAL" clId="{4E98C3C3-E112-40A4-BFEB-F0E76537C6B0}" dt="2023-08-18T12:57:56.023" v="897" actId="1076"/>
        <pc:sldMkLst>
          <pc:docMk/>
          <pc:sldMk cId="3801194334" sldId="573"/>
        </pc:sldMkLst>
        <pc:spChg chg="del">
          <ac:chgData name="Muhammad Fayaz" userId="a144a54d-5859-4aab-b648-1831c5b8f3ea" providerId="ADAL" clId="{4E98C3C3-E112-40A4-BFEB-F0E76537C6B0}" dt="2023-08-18T12:24:06.562" v="717" actId="478"/>
          <ac:spMkLst>
            <pc:docMk/>
            <pc:sldMk cId="3801194334" sldId="573"/>
            <ac:spMk id="4" creationId="{00000000-0000-0000-0000-000000000000}"/>
          </ac:spMkLst>
        </pc:spChg>
        <pc:spChg chg="mod">
          <ac:chgData name="Muhammad Fayaz" userId="a144a54d-5859-4aab-b648-1831c5b8f3ea" providerId="ADAL" clId="{4E98C3C3-E112-40A4-BFEB-F0E76537C6B0}" dt="2023-08-18T12:24:00.628" v="714" actId="1076"/>
          <ac:spMkLst>
            <pc:docMk/>
            <pc:sldMk cId="3801194334" sldId="573"/>
            <ac:spMk id="72706" creationId="{00000000-0000-0000-0000-000000000000}"/>
          </ac:spMkLst>
        </pc:spChg>
        <pc:picChg chg="add del mod">
          <ac:chgData name="Muhammad Fayaz" userId="a144a54d-5859-4aab-b648-1831c5b8f3ea" providerId="ADAL" clId="{4E98C3C3-E112-40A4-BFEB-F0E76537C6B0}" dt="2023-08-18T12:57:55.612" v="896"/>
          <ac:picMkLst>
            <pc:docMk/>
            <pc:sldMk cId="3801194334" sldId="573"/>
            <ac:picMk id="2" creationId="{DCCAAAB9-ED8E-8A00-D5A8-619B94B42D13}"/>
          </ac:picMkLst>
        </pc:picChg>
        <pc:picChg chg="mod">
          <ac:chgData name="Muhammad Fayaz" userId="a144a54d-5859-4aab-b648-1831c5b8f3ea" providerId="ADAL" clId="{4E98C3C3-E112-40A4-BFEB-F0E76537C6B0}" dt="2023-08-18T12:57:56.023" v="897" actId="1076"/>
          <ac:picMkLst>
            <pc:docMk/>
            <pc:sldMk cId="3801194334" sldId="573"/>
            <ac:picMk id="72707" creationId="{00000000-0000-0000-0000-000000000000}"/>
          </ac:picMkLst>
        </pc:picChg>
      </pc:sldChg>
      <pc:sldChg chg="addSp delSp modSp add mod">
        <pc:chgData name="Muhammad Fayaz" userId="a144a54d-5859-4aab-b648-1831c5b8f3ea" providerId="ADAL" clId="{4E98C3C3-E112-40A4-BFEB-F0E76537C6B0}" dt="2023-08-19T10:20:23.133" v="1027" actId="1076"/>
        <pc:sldMkLst>
          <pc:docMk/>
          <pc:sldMk cId="2373691493" sldId="575"/>
        </pc:sldMkLst>
        <pc:spChg chg="del">
          <ac:chgData name="Muhammad Fayaz" userId="a144a54d-5859-4aab-b648-1831c5b8f3ea" providerId="ADAL" clId="{4E98C3C3-E112-40A4-BFEB-F0E76537C6B0}" dt="2023-08-18T12:24:41.033" v="722" actId="478"/>
          <ac:spMkLst>
            <pc:docMk/>
            <pc:sldMk cId="2373691493" sldId="575"/>
            <ac:spMk id="4" creationId="{00000000-0000-0000-0000-000000000000}"/>
          </ac:spMkLst>
        </pc:spChg>
        <pc:spChg chg="mod">
          <ac:chgData name="Muhammad Fayaz" userId="a144a54d-5859-4aab-b648-1831c5b8f3ea" providerId="ADAL" clId="{4E98C3C3-E112-40A4-BFEB-F0E76537C6B0}" dt="2023-08-19T10:20:22.197" v="1026" actId="1076"/>
          <ac:spMkLst>
            <pc:docMk/>
            <pc:sldMk cId="2373691493" sldId="575"/>
            <ac:spMk id="74754" creationId="{00000000-0000-0000-0000-000000000000}"/>
          </ac:spMkLst>
        </pc:spChg>
        <pc:picChg chg="add del mod">
          <ac:chgData name="Muhammad Fayaz" userId="a144a54d-5859-4aab-b648-1831c5b8f3ea" providerId="ADAL" clId="{4E98C3C3-E112-40A4-BFEB-F0E76537C6B0}" dt="2023-08-18T13:13:14.844" v="1000" actId="478"/>
          <ac:picMkLst>
            <pc:docMk/>
            <pc:sldMk cId="2373691493" sldId="575"/>
            <ac:picMk id="6146" creationId="{E33D3659-9E84-BCEB-E348-534B0FE06DFE}"/>
          </ac:picMkLst>
        </pc:picChg>
        <pc:picChg chg="mod">
          <ac:chgData name="Muhammad Fayaz" userId="a144a54d-5859-4aab-b648-1831c5b8f3ea" providerId="ADAL" clId="{4E98C3C3-E112-40A4-BFEB-F0E76537C6B0}" dt="2023-08-19T10:20:23.133" v="1027" actId="1076"/>
          <ac:picMkLst>
            <pc:docMk/>
            <pc:sldMk cId="2373691493" sldId="575"/>
            <ac:picMk id="74755" creationId="{00000000-0000-0000-0000-000000000000}"/>
          </ac:picMkLst>
        </pc:picChg>
      </pc:sldChg>
      <pc:sldChg chg="addSp delSp modSp add mod">
        <pc:chgData name="Muhammad Fayaz" userId="a144a54d-5859-4aab-b648-1831c5b8f3ea" providerId="ADAL" clId="{4E98C3C3-E112-40A4-BFEB-F0E76537C6B0}" dt="2023-08-18T12:32:50.171" v="800" actId="20577"/>
        <pc:sldMkLst>
          <pc:docMk/>
          <pc:sldMk cId="0" sldId="576"/>
        </pc:sldMkLst>
        <pc:spChg chg="add del mod">
          <ac:chgData name="Muhammad Fayaz" userId="a144a54d-5859-4aab-b648-1831c5b8f3ea" providerId="ADAL" clId="{4E98C3C3-E112-40A4-BFEB-F0E76537C6B0}" dt="2023-08-18T12:26:50.311" v="749" actId="478"/>
          <ac:spMkLst>
            <pc:docMk/>
            <pc:sldMk cId="0" sldId="576"/>
            <ac:spMk id="5" creationId="{112E50B1-1F51-3446-F661-1156D90F254D}"/>
          </ac:spMkLst>
        </pc:spChg>
        <pc:spChg chg="del">
          <ac:chgData name="Muhammad Fayaz" userId="a144a54d-5859-4aab-b648-1831c5b8f3ea" providerId="ADAL" clId="{4E98C3C3-E112-40A4-BFEB-F0E76537C6B0}" dt="2023-08-18T12:25:30.052" v="729" actId="478"/>
          <ac:spMkLst>
            <pc:docMk/>
            <pc:sldMk cId="0" sldId="576"/>
            <ac:spMk id="6" creationId="{00000000-0000-0000-0000-000000000000}"/>
          </ac:spMkLst>
        </pc:spChg>
        <pc:spChg chg="mod">
          <ac:chgData name="Muhammad Fayaz" userId="a144a54d-5859-4aab-b648-1831c5b8f3ea" providerId="ADAL" clId="{4E98C3C3-E112-40A4-BFEB-F0E76537C6B0}" dt="2023-08-18T12:26:38.096" v="743" actId="1076"/>
          <ac:spMkLst>
            <pc:docMk/>
            <pc:sldMk cId="0" sldId="576"/>
            <ac:spMk id="75778" creationId="{00000000-0000-0000-0000-000000000000}"/>
          </ac:spMkLst>
        </pc:spChg>
        <pc:spChg chg="mod">
          <ac:chgData name="Muhammad Fayaz" userId="a144a54d-5859-4aab-b648-1831c5b8f3ea" providerId="ADAL" clId="{4E98C3C3-E112-40A4-BFEB-F0E76537C6B0}" dt="2023-08-18T12:32:50.171" v="800" actId="20577"/>
          <ac:spMkLst>
            <pc:docMk/>
            <pc:sldMk cId="0" sldId="576"/>
            <ac:spMk id="75779" creationId="{00000000-0000-0000-0000-000000000000}"/>
          </ac:spMkLst>
        </pc:spChg>
        <pc:picChg chg="add del mod">
          <ac:chgData name="Muhammad Fayaz" userId="a144a54d-5859-4aab-b648-1831c5b8f3ea" providerId="ADAL" clId="{4E98C3C3-E112-40A4-BFEB-F0E76537C6B0}" dt="2023-08-18T12:32:44.217" v="799" actId="478"/>
          <ac:picMkLst>
            <pc:docMk/>
            <pc:sldMk cId="0" sldId="576"/>
            <ac:picMk id="2" creationId="{A4D24091-B19F-0CFF-FA91-C01F5FEF5929}"/>
          </ac:picMkLst>
        </pc:picChg>
        <pc:picChg chg="add del mod">
          <ac:chgData name="Muhammad Fayaz" userId="a144a54d-5859-4aab-b648-1831c5b8f3ea" providerId="ADAL" clId="{4E98C3C3-E112-40A4-BFEB-F0E76537C6B0}" dt="2023-08-18T12:32:44.217" v="799" actId="478"/>
          <ac:picMkLst>
            <pc:docMk/>
            <pc:sldMk cId="0" sldId="576"/>
            <ac:picMk id="3" creationId="{9988E35A-8C75-513B-DE36-DEB8FF532CF9}"/>
          </ac:picMkLst>
        </pc:picChg>
        <pc:picChg chg="add del mod">
          <ac:chgData name="Muhammad Fayaz" userId="a144a54d-5859-4aab-b648-1831c5b8f3ea" providerId="ADAL" clId="{4E98C3C3-E112-40A4-BFEB-F0E76537C6B0}" dt="2023-08-18T12:32:44.217" v="799" actId="478"/>
          <ac:picMkLst>
            <pc:docMk/>
            <pc:sldMk cId="0" sldId="576"/>
            <ac:picMk id="4" creationId="{132C0DCC-C164-9E8D-8B07-E845B04D0C6D}"/>
          </ac:picMkLst>
        </pc:picChg>
        <pc:picChg chg="add del mod">
          <ac:chgData name="Muhammad Fayaz" userId="a144a54d-5859-4aab-b648-1831c5b8f3ea" providerId="ADAL" clId="{4E98C3C3-E112-40A4-BFEB-F0E76537C6B0}" dt="2023-08-18T12:32:44.217" v="799" actId="478"/>
          <ac:picMkLst>
            <pc:docMk/>
            <pc:sldMk cId="0" sldId="576"/>
            <ac:picMk id="7" creationId="{E0284390-05A3-AFFE-5DE7-9693A0135005}"/>
          </ac:picMkLst>
        </pc:picChg>
        <pc:picChg chg="add del mod">
          <ac:chgData name="Muhammad Fayaz" userId="a144a54d-5859-4aab-b648-1831c5b8f3ea" providerId="ADAL" clId="{4E98C3C3-E112-40A4-BFEB-F0E76537C6B0}" dt="2023-08-18T12:32:44.217" v="799" actId="478"/>
          <ac:picMkLst>
            <pc:docMk/>
            <pc:sldMk cId="0" sldId="576"/>
            <ac:picMk id="8" creationId="{37FD1C96-7373-6C83-AEB0-DBB335FC7D0A}"/>
          </ac:picMkLst>
        </pc:picChg>
        <pc:picChg chg="add del mod">
          <ac:chgData name="Muhammad Fayaz" userId="a144a54d-5859-4aab-b648-1831c5b8f3ea" providerId="ADAL" clId="{4E98C3C3-E112-40A4-BFEB-F0E76537C6B0}" dt="2023-08-18T12:32:44.217" v="799" actId="478"/>
          <ac:picMkLst>
            <pc:docMk/>
            <pc:sldMk cId="0" sldId="576"/>
            <ac:picMk id="9" creationId="{80341708-3AAC-7E26-BA5E-F91E09E4A970}"/>
          </ac:picMkLst>
        </pc:picChg>
      </pc:sldChg>
      <pc:sldChg chg="delSp modSp add mod">
        <pc:chgData name="Muhammad Fayaz" userId="a144a54d-5859-4aab-b648-1831c5b8f3ea" providerId="ADAL" clId="{4E98C3C3-E112-40A4-BFEB-F0E76537C6B0}" dt="2023-08-18T12:33:55.347" v="822" actId="1038"/>
        <pc:sldMkLst>
          <pc:docMk/>
          <pc:sldMk cId="0" sldId="578"/>
        </pc:sldMkLst>
        <pc:spChg chg="del">
          <ac:chgData name="Muhammad Fayaz" userId="a144a54d-5859-4aab-b648-1831c5b8f3ea" providerId="ADAL" clId="{4E98C3C3-E112-40A4-BFEB-F0E76537C6B0}" dt="2023-08-18T12:33:23.307" v="804" actId="478"/>
          <ac:spMkLst>
            <pc:docMk/>
            <pc:sldMk cId="0" sldId="578"/>
            <ac:spMk id="5" creationId="{00000000-0000-0000-0000-000000000000}"/>
          </ac:spMkLst>
        </pc:spChg>
        <pc:spChg chg="mod">
          <ac:chgData name="Muhammad Fayaz" userId="a144a54d-5859-4aab-b648-1831c5b8f3ea" providerId="ADAL" clId="{4E98C3C3-E112-40A4-BFEB-F0E76537C6B0}" dt="2023-08-18T12:33:46.451" v="813" actId="1076"/>
          <ac:spMkLst>
            <pc:docMk/>
            <pc:sldMk cId="0" sldId="578"/>
            <ac:spMk id="79874" creationId="{00000000-0000-0000-0000-000000000000}"/>
          </ac:spMkLst>
        </pc:spChg>
        <pc:picChg chg="mod">
          <ac:chgData name="Muhammad Fayaz" userId="a144a54d-5859-4aab-b648-1831c5b8f3ea" providerId="ADAL" clId="{4E98C3C3-E112-40A4-BFEB-F0E76537C6B0}" dt="2023-08-18T12:33:55.347" v="822" actId="1038"/>
          <ac:picMkLst>
            <pc:docMk/>
            <pc:sldMk cId="0" sldId="578"/>
            <ac:picMk id="6" creationId="{00000000-0000-0000-0000-000000000000}"/>
          </ac:picMkLst>
        </pc:picChg>
        <pc:picChg chg="mod">
          <ac:chgData name="Muhammad Fayaz" userId="a144a54d-5859-4aab-b648-1831c5b8f3ea" providerId="ADAL" clId="{4E98C3C3-E112-40A4-BFEB-F0E76537C6B0}" dt="2023-08-18T12:33:55.347" v="822" actId="1038"/>
          <ac:picMkLst>
            <pc:docMk/>
            <pc:sldMk cId="0" sldId="578"/>
            <ac:picMk id="7" creationId="{00000000-0000-0000-0000-000000000000}"/>
          </ac:picMkLst>
        </pc:picChg>
        <pc:picChg chg="mod">
          <ac:chgData name="Muhammad Fayaz" userId="a144a54d-5859-4aab-b648-1831c5b8f3ea" providerId="ADAL" clId="{4E98C3C3-E112-40A4-BFEB-F0E76537C6B0}" dt="2023-08-18T12:33:55.347" v="822" actId="1038"/>
          <ac:picMkLst>
            <pc:docMk/>
            <pc:sldMk cId="0" sldId="578"/>
            <ac:picMk id="8" creationId="{00000000-0000-0000-0000-000000000000}"/>
          </ac:picMkLst>
        </pc:picChg>
        <pc:picChg chg="mod">
          <ac:chgData name="Muhammad Fayaz" userId="a144a54d-5859-4aab-b648-1831c5b8f3ea" providerId="ADAL" clId="{4E98C3C3-E112-40A4-BFEB-F0E76537C6B0}" dt="2023-08-18T12:33:55.347" v="822" actId="1038"/>
          <ac:picMkLst>
            <pc:docMk/>
            <pc:sldMk cId="0" sldId="578"/>
            <ac:picMk id="9" creationId="{00000000-0000-0000-0000-000000000000}"/>
          </ac:picMkLst>
        </pc:picChg>
        <pc:picChg chg="mod">
          <ac:chgData name="Muhammad Fayaz" userId="a144a54d-5859-4aab-b648-1831c5b8f3ea" providerId="ADAL" clId="{4E98C3C3-E112-40A4-BFEB-F0E76537C6B0}" dt="2023-08-18T12:33:55.347" v="822" actId="1038"/>
          <ac:picMkLst>
            <pc:docMk/>
            <pc:sldMk cId="0" sldId="578"/>
            <ac:picMk id="10" creationId="{00000000-0000-0000-0000-000000000000}"/>
          </ac:picMkLst>
        </pc:picChg>
        <pc:picChg chg="mod">
          <ac:chgData name="Muhammad Fayaz" userId="a144a54d-5859-4aab-b648-1831c5b8f3ea" providerId="ADAL" clId="{4E98C3C3-E112-40A4-BFEB-F0E76537C6B0}" dt="2023-08-18T12:33:55.347" v="822" actId="1038"/>
          <ac:picMkLst>
            <pc:docMk/>
            <pc:sldMk cId="0" sldId="578"/>
            <ac:picMk id="79875" creationId="{00000000-0000-0000-0000-000000000000}"/>
          </ac:picMkLst>
        </pc:picChg>
      </pc:sldChg>
      <pc:sldChg chg="delSp modSp add mod">
        <pc:chgData name="Muhammad Fayaz" userId="a144a54d-5859-4aab-b648-1831c5b8f3ea" providerId="ADAL" clId="{4E98C3C3-E112-40A4-BFEB-F0E76537C6B0}" dt="2023-08-18T12:35:14.113" v="835" actId="113"/>
        <pc:sldMkLst>
          <pc:docMk/>
          <pc:sldMk cId="0" sldId="584"/>
        </pc:sldMkLst>
        <pc:spChg chg="del">
          <ac:chgData name="Muhammad Fayaz" userId="a144a54d-5859-4aab-b648-1831c5b8f3ea" providerId="ADAL" clId="{4E98C3C3-E112-40A4-BFEB-F0E76537C6B0}" dt="2023-08-18T12:34:45.298" v="829" actId="478"/>
          <ac:spMkLst>
            <pc:docMk/>
            <pc:sldMk cId="0" sldId="584"/>
            <ac:spMk id="34" creationId="{00000000-0000-0000-0000-000000000000}"/>
          </ac:spMkLst>
        </pc:spChg>
        <pc:spChg chg="mod">
          <ac:chgData name="Muhammad Fayaz" userId="a144a54d-5859-4aab-b648-1831c5b8f3ea" providerId="ADAL" clId="{4E98C3C3-E112-40A4-BFEB-F0E76537C6B0}" dt="2023-08-18T12:34:56.514" v="832" actId="1076"/>
          <ac:spMkLst>
            <pc:docMk/>
            <pc:sldMk cId="0" sldId="584"/>
            <ac:spMk id="92162" creationId="{00000000-0000-0000-0000-000000000000}"/>
          </ac:spMkLst>
        </pc:spChg>
        <pc:spChg chg="mod">
          <ac:chgData name="Muhammad Fayaz" userId="a144a54d-5859-4aab-b648-1831c5b8f3ea" providerId="ADAL" clId="{4E98C3C3-E112-40A4-BFEB-F0E76537C6B0}" dt="2023-08-18T12:34:58.484" v="833" actId="1076"/>
          <ac:spMkLst>
            <pc:docMk/>
            <pc:sldMk cId="0" sldId="584"/>
            <ac:spMk id="92163"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64"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65"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66"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67"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68"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69"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70"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71"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72"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73"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74"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75"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76"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77"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78"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79"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80"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81"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82"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83"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84"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85"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86"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87"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88"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89"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90"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91" creationId="{00000000-0000-0000-0000-000000000000}"/>
          </ac:spMkLst>
        </pc:spChg>
        <pc:spChg chg="mod">
          <ac:chgData name="Muhammad Fayaz" userId="a144a54d-5859-4aab-b648-1831c5b8f3ea" providerId="ADAL" clId="{4E98C3C3-E112-40A4-BFEB-F0E76537C6B0}" dt="2023-08-18T12:35:14.113" v="835" actId="113"/>
          <ac:spMkLst>
            <pc:docMk/>
            <pc:sldMk cId="0" sldId="584"/>
            <ac:spMk id="92192" creationId="{00000000-0000-0000-0000-000000000000}"/>
          </ac:spMkLst>
        </pc:spChg>
        <pc:grpChg chg="mod">
          <ac:chgData name="Muhammad Fayaz" userId="a144a54d-5859-4aab-b648-1831c5b8f3ea" providerId="ADAL" clId="{4E98C3C3-E112-40A4-BFEB-F0E76537C6B0}" dt="2023-08-18T12:35:03.494" v="834" actId="1076"/>
          <ac:grpSpMkLst>
            <pc:docMk/>
            <pc:sldMk cId="0" sldId="584"/>
            <ac:grpSpMk id="33" creationId="{00000000-0000-0000-0000-000000000000}"/>
          </ac:grpSpMkLst>
        </pc:grpChg>
      </pc:sldChg>
      <pc:sldChg chg="modSp add del mod">
        <pc:chgData name="Muhammad Fayaz" userId="a144a54d-5859-4aab-b648-1831c5b8f3ea" providerId="ADAL" clId="{4E98C3C3-E112-40A4-BFEB-F0E76537C6B0}" dt="2023-08-18T12:38:19.806" v="863" actId="47"/>
        <pc:sldMkLst>
          <pc:docMk/>
          <pc:sldMk cId="0" sldId="585"/>
        </pc:sldMkLst>
        <pc:spChg chg="mod">
          <ac:chgData name="Muhammad Fayaz" userId="a144a54d-5859-4aab-b648-1831c5b8f3ea" providerId="ADAL" clId="{4E98C3C3-E112-40A4-BFEB-F0E76537C6B0}" dt="2023-08-18T12:38:15.275" v="862" actId="1076"/>
          <ac:spMkLst>
            <pc:docMk/>
            <pc:sldMk cId="0" sldId="585"/>
            <ac:spMk id="94210" creationId="{00000000-0000-0000-0000-000000000000}"/>
          </ac:spMkLst>
        </pc:spChg>
      </pc:sldChg>
      <pc:sldChg chg="delSp modSp add mod">
        <pc:chgData name="Muhammad Fayaz" userId="a144a54d-5859-4aab-b648-1831c5b8f3ea" providerId="ADAL" clId="{4E98C3C3-E112-40A4-BFEB-F0E76537C6B0}" dt="2023-08-18T12:39:12.448" v="875" actId="478"/>
        <pc:sldMkLst>
          <pc:docMk/>
          <pc:sldMk cId="0" sldId="611"/>
        </pc:sldMkLst>
        <pc:spChg chg="del">
          <ac:chgData name="Muhammad Fayaz" userId="a144a54d-5859-4aab-b648-1831c5b8f3ea" providerId="ADAL" clId="{4E98C3C3-E112-40A4-BFEB-F0E76537C6B0}" dt="2023-08-18T12:39:12.448" v="875" actId="478"/>
          <ac:spMkLst>
            <pc:docMk/>
            <pc:sldMk cId="0" sldId="611"/>
            <ac:spMk id="16" creationId="{00000000-0000-0000-0000-000000000000}"/>
          </ac:spMkLst>
        </pc:spChg>
        <pc:spChg chg="mod">
          <ac:chgData name="Muhammad Fayaz" userId="a144a54d-5859-4aab-b648-1831c5b8f3ea" providerId="ADAL" clId="{4E98C3C3-E112-40A4-BFEB-F0E76537C6B0}" dt="2023-08-18T12:39:08.300" v="874" actId="1076"/>
          <ac:spMkLst>
            <pc:docMk/>
            <pc:sldMk cId="0" sldId="611"/>
            <ac:spMk id="94210" creationId="{00000000-0000-0000-0000-000000000000}"/>
          </ac:spMkLst>
        </pc:spChg>
      </pc:sldChg>
      <pc:sldChg chg="addSp delSp modSp add mod delAnim modAnim">
        <pc:chgData name="Muhammad Fayaz" userId="a144a54d-5859-4aab-b648-1831c5b8f3ea" providerId="ADAL" clId="{4E98C3C3-E112-40A4-BFEB-F0E76537C6B0}" dt="2023-08-18T12:37:48.663" v="853" actId="1076"/>
        <pc:sldMkLst>
          <pc:docMk/>
          <pc:sldMk cId="0" sldId="612"/>
        </pc:sldMkLst>
        <pc:spChg chg="add mod">
          <ac:chgData name="Muhammad Fayaz" userId="a144a54d-5859-4aab-b648-1831c5b8f3ea" providerId="ADAL" clId="{4E98C3C3-E112-40A4-BFEB-F0E76537C6B0}" dt="2023-08-18T12:37:48.663" v="853" actId="1076"/>
          <ac:spMkLst>
            <pc:docMk/>
            <pc:sldMk cId="0" sldId="612"/>
            <ac:spMk id="4" creationId="{13CC650B-C458-BE62-73C0-318C12A5A1EF}"/>
          </ac:spMkLst>
        </pc:spChg>
        <pc:spChg chg="add mod">
          <ac:chgData name="Muhammad Fayaz" userId="a144a54d-5859-4aab-b648-1831c5b8f3ea" providerId="ADAL" clId="{4E98C3C3-E112-40A4-BFEB-F0E76537C6B0}" dt="2023-08-18T12:37:48.663" v="853" actId="1076"/>
          <ac:spMkLst>
            <pc:docMk/>
            <pc:sldMk cId="0" sldId="612"/>
            <ac:spMk id="5" creationId="{B93E2B31-FD1B-3D0D-88A8-85901B7AB39D}"/>
          </ac:spMkLst>
        </pc:spChg>
        <pc:spChg chg="del">
          <ac:chgData name="Muhammad Fayaz" userId="a144a54d-5859-4aab-b648-1831c5b8f3ea" providerId="ADAL" clId="{4E98C3C3-E112-40A4-BFEB-F0E76537C6B0}" dt="2023-08-18T12:36:28.975" v="841" actId="478"/>
          <ac:spMkLst>
            <pc:docMk/>
            <pc:sldMk cId="0" sldId="612"/>
            <ac:spMk id="16" creationId="{00000000-0000-0000-0000-000000000000}"/>
          </ac:spMkLst>
        </pc:spChg>
        <pc:spChg chg="del mod">
          <ac:chgData name="Muhammad Fayaz" userId="a144a54d-5859-4aab-b648-1831c5b8f3ea" providerId="ADAL" clId="{4E98C3C3-E112-40A4-BFEB-F0E76537C6B0}" dt="2023-08-18T12:37:04.446" v="844" actId="478"/>
          <ac:spMkLst>
            <pc:docMk/>
            <pc:sldMk cId="0" sldId="612"/>
            <ac:spMk id="20" creationId="{00000000-0000-0000-0000-000000000000}"/>
          </ac:spMkLst>
        </pc:spChg>
        <pc:spChg chg="del mod">
          <ac:chgData name="Muhammad Fayaz" userId="a144a54d-5859-4aab-b648-1831c5b8f3ea" providerId="ADAL" clId="{4E98C3C3-E112-40A4-BFEB-F0E76537C6B0}" dt="2023-08-18T12:37:04.446" v="844" actId="478"/>
          <ac:spMkLst>
            <pc:docMk/>
            <pc:sldMk cId="0" sldId="612"/>
            <ac:spMk id="21" creationId="{00000000-0000-0000-0000-000000000000}"/>
          </ac:spMkLst>
        </pc:spChg>
        <pc:spChg chg="mod">
          <ac:chgData name="Muhammad Fayaz" userId="a144a54d-5859-4aab-b648-1831c5b8f3ea" providerId="ADAL" clId="{4E98C3C3-E112-40A4-BFEB-F0E76537C6B0}" dt="2023-08-18T12:36:16.341" v="838" actId="1076"/>
          <ac:spMkLst>
            <pc:docMk/>
            <pc:sldMk cId="0" sldId="612"/>
            <ac:spMk id="94210" creationId="{00000000-0000-0000-0000-000000000000}"/>
          </ac:spMkLst>
        </pc:spChg>
        <pc:spChg chg="mod">
          <ac:chgData name="Muhammad Fayaz" userId="a144a54d-5859-4aab-b648-1831c5b8f3ea" providerId="ADAL" clId="{4E98C3C3-E112-40A4-BFEB-F0E76537C6B0}" dt="2023-08-18T12:36:25.714" v="840" actId="1076"/>
          <ac:spMkLst>
            <pc:docMk/>
            <pc:sldMk cId="0" sldId="612"/>
            <ac:spMk id="94216" creationId="{00000000-0000-0000-0000-000000000000}"/>
          </ac:spMkLst>
        </pc:spChg>
        <pc:graphicFrameChg chg="add mod modGraphic">
          <ac:chgData name="Muhammad Fayaz" userId="a144a54d-5859-4aab-b648-1831c5b8f3ea" providerId="ADAL" clId="{4E98C3C3-E112-40A4-BFEB-F0E76537C6B0}" dt="2023-08-18T12:37:27.857" v="849" actId="6549"/>
          <ac:graphicFrameMkLst>
            <pc:docMk/>
            <pc:sldMk cId="0" sldId="612"/>
            <ac:graphicFrameMk id="2" creationId="{B58D4823-AF9F-2BAA-3A57-157757A4432E}"/>
          </ac:graphicFrameMkLst>
        </pc:graphicFrameChg>
        <pc:graphicFrameChg chg="add mod modGraphic">
          <ac:chgData name="Muhammad Fayaz" userId="a144a54d-5859-4aab-b648-1831c5b8f3ea" providerId="ADAL" clId="{4E98C3C3-E112-40A4-BFEB-F0E76537C6B0}" dt="2023-08-18T12:37:36.586" v="851" actId="6549"/>
          <ac:graphicFrameMkLst>
            <pc:docMk/>
            <pc:sldMk cId="0" sldId="612"/>
            <ac:graphicFrameMk id="3" creationId="{210B72C1-982E-8E4E-FF5C-31232E97CDDB}"/>
          </ac:graphicFrameMkLst>
        </pc:graphicFrameChg>
        <pc:graphicFrameChg chg="del">
          <ac:chgData name="Muhammad Fayaz" userId="a144a54d-5859-4aab-b648-1831c5b8f3ea" providerId="ADAL" clId="{4E98C3C3-E112-40A4-BFEB-F0E76537C6B0}" dt="2023-08-18T12:37:04.446" v="844" actId="478"/>
          <ac:graphicFrameMkLst>
            <pc:docMk/>
            <pc:sldMk cId="0" sldId="612"/>
            <ac:graphicFrameMk id="17" creationId="{00000000-0000-0000-0000-000000000000}"/>
          </ac:graphicFrameMkLst>
        </pc:graphicFrameChg>
        <pc:graphicFrameChg chg="del">
          <ac:chgData name="Muhammad Fayaz" userId="a144a54d-5859-4aab-b648-1831c5b8f3ea" providerId="ADAL" clId="{4E98C3C3-E112-40A4-BFEB-F0E76537C6B0}" dt="2023-08-18T12:37:04.446" v="844" actId="478"/>
          <ac:graphicFrameMkLst>
            <pc:docMk/>
            <pc:sldMk cId="0" sldId="612"/>
            <ac:graphicFrameMk id="19" creationId="{00000000-0000-0000-0000-000000000000}"/>
          </ac:graphicFrameMkLst>
        </pc:graphicFrameChg>
      </pc:sldChg>
      <pc:sldChg chg="delSp modSp add mod">
        <pc:chgData name="Muhammad Fayaz" userId="a144a54d-5859-4aab-b648-1831c5b8f3ea" providerId="ADAL" clId="{4E98C3C3-E112-40A4-BFEB-F0E76537C6B0}" dt="2023-08-18T12:41:57.710" v="877" actId="1076"/>
        <pc:sldMkLst>
          <pc:docMk/>
          <pc:sldMk cId="0" sldId="613"/>
        </pc:sldMkLst>
        <pc:spChg chg="del">
          <ac:chgData name="Muhammad Fayaz" userId="a144a54d-5859-4aab-b648-1831c5b8f3ea" providerId="ADAL" clId="{4E98C3C3-E112-40A4-BFEB-F0E76537C6B0}" dt="2023-08-18T12:38:43.624" v="872" actId="478"/>
          <ac:spMkLst>
            <pc:docMk/>
            <pc:sldMk cId="0" sldId="613"/>
            <ac:spMk id="16" creationId="{00000000-0000-0000-0000-000000000000}"/>
          </ac:spMkLst>
        </pc:spChg>
        <pc:spChg chg="mod">
          <ac:chgData name="Muhammad Fayaz" userId="a144a54d-5859-4aab-b648-1831c5b8f3ea" providerId="ADAL" clId="{4E98C3C3-E112-40A4-BFEB-F0E76537C6B0}" dt="2023-08-18T12:38:39.623" v="871" actId="1035"/>
          <ac:spMkLst>
            <pc:docMk/>
            <pc:sldMk cId="0" sldId="613"/>
            <ac:spMk id="20" creationId="{00000000-0000-0000-0000-000000000000}"/>
          </ac:spMkLst>
        </pc:spChg>
        <pc:spChg chg="mod">
          <ac:chgData name="Muhammad Fayaz" userId="a144a54d-5859-4aab-b648-1831c5b8f3ea" providerId="ADAL" clId="{4E98C3C3-E112-40A4-BFEB-F0E76537C6B0}" dt="2023-08-18T12:38:39.623" v="871" actId="1035"/>
          <ac:spMkLst>
            <pc:docMk/>
            <pc:sldMk cId="0" sldId="613"/>
            <ac:spMk id="21" creationId="{00000000-0000-0000-0000-000000000000}"/>
          </ac:spMkLst>
        </pc:spChg>
        <pc:spChg chg="mod">
          <ac:chgData name="Muhammad Fayaz" userId="a144a54d-5859-4aab-b648-1831c5b8f3ea" providerId="ADAL" clId="{4E98C3C3-E112-40A4-BFEB-F0E76537C6B0}" dt="2023-08-18T12:38:30.732" v="865" actId="1076"/>
          <ac:spMkLst>
            <pc:docMk/>
            <pc:sldMk cId="0" sldId="613"/>
            <ac:spMk id="94210" creationId="{00000000-0000-0000-0000-000000000000}"/>
          </ac:spMkLst>
        </pc:spChg>
        <pc:spChg chg="mod">
          <ac:chgData name="Muhammad Fayaz" userId="a144a54d-5859-4aab-b648-1831c5b8f3ea" providerId="ADAL" clId="{4E98C3C3-E112-40A4-BFEB-F0E76537C6B0}" dt="2023-08-18T12:41:57.710" v="877" actId="1076"/>
          <ac:spMkLst>
            <pc:docMk/>
            <pc:sldMk cId="0" sldId="613"/>
            <ac:spMk id="94216" creationId="{00000000-0000-0000-0000-000000000000}"/>
          </ac:spMkLst>
        </pc:spChg>
        <pc:picChg chg="mod">
          <ac:chgData name="Muhammad Fayaz" userId="a144a54d-5859-4aab-b648-1831c5b8f3ea" providerId="ADAL" clId="{4E98C3C3-E112-40A4-BFEB-F0E76537C6B0}" dt="2023-08-18T12:38:39.623" v="871" actId="1035"/>
          <ac:picMkLst>
            <pc:docMk/>
            <pc:sldMk cId="0" sldId="613"/>
            <ac:picMk id="22" creationId="{00000000-0000-0000-0000-000000000000}"/>
          </ac:picMkLst>
        </pc:picChg>
      </pc:sldChg>
      <pc:sldChg chg="delSp modSp add mod">
        <pc:chgData name="Muhammad Fayaz" userId="a144a54d-5859-4aab-b648-1831c5b8f3ea" providerId="ADAL" clId="{4E98C3C3-E112-40A4-BFEB-F0E76537C6B0}" dt="2023-08-18T12:20:36.870" v="678" actId="1076"/>
        <pc:sldMkLst>
          <pc:docMk/>
          <pc:sldMk cId="0" sldId="615"/>
        </pc:sldMkLst>
        <pc:spChg chg="del">
          <ac:chgData name="Muhammad Fayaz" userId="a144a54d-5859-4aab-b648-1831c5b8f3ea" providerId="ADAL" clId="{4E98C3C3-E112-40A4-BFEB-F0E76537C6B0}" dt="2023-08-18T12:20:08.090" v="670" actId="478"/>
          <ac:spMkLst>
            <pc:docMk/>
            <pc:sldMk cId="0" sldId="615"/>
            <ac:spMk id="35" creationId="{00000000-0000-0000-0000-000000000000}"/>
          </ac:spMkLst>
        </pc:spChg>
        <pc:spChg chg="mod">
          <ac:chgData name="Muhammad Fayaz" userId="a144a54d-5859-4aab-b648-1831c5b8f3ea" providerId="ADAL" clId="{4E98C3C3-E112-40A4-BFEB-F0E76537C6B0}" dt="2023-08-18T12:20:36.870" v="678" actId="1076"/>
          <ac:spMkLst>
            <pc:docMk/>
            <pc:sldMk cId="0" sldId="615"/>
            <ac:spMk id="67587" creationId="{00000000-0000-0000-0000-000000000000}"/>
          </ac:spMkLst>
        </pc:spChg>
        <pc:grpChg chg="mod">
          <ac:chgData name="Muhammad Fayaz" userId="a144a54d-5859-4aab-b648-1831c5b8f3ea" providerId="ADAL" clId="{4E98C3C3-E112-40A4-BFEB-F0E76537C6B0}" dt="2023-08-18T12:20:22.956" v="675" actId="1076"/>
          <ac:grpSpMkLst>
            <pc:docMk/>
            <pc:sldMk cId="0" sldId="615"/>
            <ac:grpSpMk id="2" creationId="{00000000-0000-0000-0000-000000000000}"/>
          </ac:grpSpMkLst>
        </pc:grpChg>
        <pc:grpChg chg="mod">
          <ac:chgData name="Muhammad Fayaz" userId="a144a54d-5859-4aab-b648-1831c5b8f3ea" providerId="ADAL" clId="{4E98C3C3-E112-40A4-BFEB-F0E76537C6B0}" dt="2023-08-18T12:20:22.956" v="675" actId="1076"/>
          <ac:grpSpMkLst>
            <pc:docMk/>
            <pc:sldMk cId="0" sldId="615"/>
            <ac:grpSpMk id="3" creationId="{00000000-0000-0000-0000-000000000000}"/>
          </ac:grpSpMkLst>
        </pc:grpChg>
        <pc:picChg chg="mod">
          <ac:chgData name="Muhammad Fayaz" userId="a144a54d-5859-4aab-b648-1831c5b8f3ea" providerId="ADAL" clId="{4E98C3C3-E112-40A4-BFEB-F0E76537C6B0}" dt="2023-08-18T12:20:22.956" v="675" actId="1076"/>
          <ac:picMkLst>
            <pc:docMk/>
            <pc:sldMk cId="0" sldId="615"/>
            <ac:picMk id="67586" creationId="{00000000-0000-0000-0000-000000000000}"/>
          </ac:picMkLst>
        </pc:picChg>
        <pc:picChg chg="mod">
          <ac:chgData name="Muhammad Fayaz" userId="a144a54d-5859-4aab-b648-1831c5b8f3ea" providerId="ADAL" clId="{4E98C3C3-E112-40A4-BFEB-F0E76537C6B0}" dt="2023-08-18T12:20:19.541" v="674" actId="1076"/>
          <ac:picMkLst>
            <pc:docMk/>
            <pc:sldMk cId="0" sldId="615"/>
            <ac:picMk id="67588" creationId="{00000000-0000-0000-0000-000000000000}"/>
          </ac:picMkLst>
        </pc:picChg>
        <pc:picChg chg="mod">
          <ac:chgData name="Muhammad Fayaz" userId="a144a54d-5859-4aab-b648-1831c5b8f3ea" providerId="ADAL" clId="{4E98C3C3-E112-40A4-BFEB-F0E76537C6B0}" dt="2023-08-18T12:20:22.956" v="675" actId="1076"/>
          <ac:picMkLst>
            <pc:docMk/>
            <pc:sldMk cId="0" sldId="615"/>
            <ac:picMk id="174089" creationId="{00000000-0000-0000-0000-000000000000}"/>
          </ac:picMkLst>
        </pc:picChg>
      </pc:sldChg>
      <pc:sldChg chg="delSp modSp add mod">
        <pc:chgData name="Muhammad Fayaz" userId="a144a54d-5859-4aab-b648-1831c5b8f3ea" providerId="ADAL" clId="{4E98C3C3-E112-40A4-BFEB-F0E76537C6B0}" dt="2023-08-18T12:19:36.386" v="662" actId="478"/>
        <pc:sldMkLst>
          <pc:docMk/>
          <pc:sldMk cId="0" sldId="616"/>
        </pc:sldMkLst>
        <pc:spChg chg="del">
          <ac:chgData name="Muhammad Fayaz" userId="a144a54d-5859-4aab-b648-1831c5b8f3ea" providerId="ADAL" clId="{4E98C3C3-E112-40A4-BFEB-F0E76537C6B0}" dt="2023-08-18T12:19:36.386" v="662" actId="478"/>
          <ac:spMkLst>
            <pc:docMk/>
            <pc:sldMk cId="0" sldId="616"/>
            <ac:spMk id="35" creationId="{00000000-0000-0000-0000-000000000000}"/>
          </ac:spMkLst>
        </pc:spChg>
        <pc:spChg chg="mod">
          <ac:chgData name="Muhammad Fayaz" userId="a144a54d-5859-4aab-b648-1831c5b8f3ea" providerId="ADAL" clId="{4E98C3C3-E112-40A4-BFEB-F0E76537C6B0}" dt="2023-08-18T12:19:17.614" v="655" actId="1076"/>
          <ac:spMkLst>
            <pc:docMk/>
            <pc:sldMk cId="0" sldId="616"/>
            <ac:spMk id="67587" creationId="{00000000-0000-0000-0000-000000000000}"/>
          </ac:spMkLst>
        </pc:spChg>
        <pc:grpChg chg="mod">
          <ac:chgData name="Muhammad Fayaz" userId="a144a54d-5859-4aab-b648-1831c5b8f3ea" providerId="ADAL" clId="{4E98C3C3-E112-40A4-BFEB-F0E76537C6B0}" dt="2023-08-18T12:19:29.604" v="659" actId="1076"/>
          <ac:grpSpMkLst>
            <pc:docMk/>
            <pc:sldMk cId="0" sldId="616"/>
            <ac:grpSpMk id="2" creationId="{00000000-0000-0000-0000-000000000000}"/>
          </ac:grpSpMkLst>
        </pc:grpChg>
        <pc:picChg chg="mod">
          <ac:chgData name="Muhammad Fayaz" userId="a144a54d-5859-4aab-b648-1831c5b8f3ea" providerId="ADAL" clId="{4E98C3C3-E112-40A4-BFEB-F0E76537C6B0}" dt="2023-08-18T12:19:29.604" v="659" actId="1076"/>
          <ac:picMkLst>
            <pc:docMk/>
            <pc:sldMk cId="0" sldId="616"/>
            <ac:picMk id="67586" creationId="{00000000-0000-0000-0000-000000000000}"/>
          </ac:picMkLst>
        </pc:picChg>
        <pc:picChg chg="mod">
          <ac:chgData name="Muhammad Fayaz" userId="a144a54d-5859-4aab-b648-1831c5b8f3ea" providerId="ADAL" clId="{4E98C3C3-E112-40A4-BFEB-F0E76537C6B0}" dt="2023-08-18T12:19:33.374" v="661" actId="1076"/>
          <ac:picMkLst>
            <pc:docMk/>
            <pc:sldMk cId="0" sldId="616"/>
            <ac:picMk id="67588" creationId="{00000000-0000-0000-0000-000000000000}"/>
          </ac:picMkLst>
        </pc:picChg>
        <pc:picChg chg="mod">
          <ac:chgData name="Muhammad Fayaz" userId="a144a54d-5859-4aab-b648-1831c5b8f3ea" providerId="ADAL" clId="{4E98C3C3-E112-40A4-BFEB-F0E76537C6B0}" dt="2023-08-18T12:19:29.604" v="659" actId="1076"/>
          <ac:picMkLst>
            <pc:docMk/>
            <pc:sldMk cId="0" sldId="616"/>
            <ac:picMk id="174089" creationId="{00000000-0000-0000-0000-000000000000}"/>
          </ac:picMkLst>
        </pc:picChg>
      </pc:sldChg>
      <pc:sldChg chg="delSp modSp add del mod">
        <pc:chgData name="Muhammad Fayaz" userId="a144a54d-5859-4aab-b648-1831c5b8f3ea" providerId="ADAL" clId="{4E98C3C3-E112-40A4-BFEB-F0E76537C6B0}" dt="2023-08-18T12:22:35.653" v="702" actId="1037"/>
        <pc:sldMkLst>
          <pc:docMk/>
          <pc:sldMk cId="0" sldId="617"/>
        </pc:sldMkLst>
        <pc:spChg chg="del">
          <ac:chgData name="Muhammad Fayaz" userId="a144a54d-5859-4aab-b648-1831c5b8f3ea" providerId="ADAL" clId="{4E98C3C3-E112-40A4-BFEB-F0E76537C6B0}" dt="2023-08-18T12:22:12.492" v="696" actId="478"/>
          <ac:spMkLst>
            <pc:docMk/>
            <pc:sldMk cId="0" sldId="617"/>
            <ac:spMk id="35" creationId="{00000000-0000-0000-0000-000000000000}"/>
          </ac:spMkLst>
        </pc:spChg>
        <pc:spChg chg="mod">
          <ac:chgData name="Muhammad Fayaz" userId="a144a54d-5859-4aab-b648-1831c5b8f3ea" providerId="ADAL" clId="{4E98C3C3-E112-40A4-BFEB-F0E76537C6B0}" dt="2023-08-18T12:22:35.653" v="702" actId="1037"/>
          <ac:spMkLst>
            <pc:docMk/>
            <pc:sldMk cId="0" sldId="617"/>
            <ac:spMk id="36" creationId="{00000000-0000-0000-0000-000000000000}"/>
          </ac:spMkLst>
        </pc:spChg>
        <pc:spChg chg="mod">
          <ac:chgData name="Muhammad Fayaz" userId="a144a54d-5859-4aab-b648-1831c5b8f3ea" providerId="ADAL" clId="{4E98C3C3-E112-40A4-BFEB-F0E76537C6B0}" dt="2023-08-18T12:21:30.669" v="688" actId="1076"/>
          <ac:spMkLst>
            <pc:docMk/>
            <pc:sldMk cId="0" sldId="617"/>
            <ac:spMk id="67587" creationId="{00000000-0000-0000-0000-000000000000}"/>
          </ac:spMkLst>
        </pc:spChg>
        <pc:grpChg chg="mod">
          <ac:chgData name="Muhammad Fayaz" userId="a144a54d-5859-4aab-b648-1831c5b8f3ea" providerId="ADAL" clId="{4E98C3C3-E112-40A4-BFEB-F0E76537C6B0}" dt="2023-08-18T12:22:35.653" v="702" actId="1037"/>
          <ac:grpSpMkLst>
            <pc:docMk/>
            <pc:sldMk cId="0" sldId="617"/>
            <ac:grpSpMk id="2" creationId="{00000000-0000-0000-0000-000000000000}"/>
          </ac:grpSpMkLst>
        </pc:grpChg>
        <pc:grpChg chg="mod">
          <ac:chgData name="Muhammad Fayaz" userId="a144a54d-5859-4aab-b648-1831c5b8f3ea" providerId="ADAL" clId="{4E98C3C3-E112-40A4-BFEB-F0E76537C6B0}" dt="2023-08-18T12:22:35.653" v="702" actId="1037"/>
          <ac:grpSpMkLst>
            <pc:docMk/>
            <pc:sldMk cId="0" sldId="617"/>
            <ac:grpSpMk id="3" creationId="{00000000-0000-0000-0000-000000000000}"/>
          </ac:grpSpMkLst>
        </pc:grpChg>
        <pc:picChg chg="mod">
          <ac:chgData name="Muhammad Fayaz" userId="a144a54d-5859-4aab-b648-1831c5b8f3ea" providerId="ADAL" clId="{4E98C3C3-E112-40A4-BFEB-F0E76537C6B0}" dt="2023-08-18T12:22:35.653" v="702" actId="1037"/>
          <ac:picMkLst>
            <pc:docMk/>
            <pc:sldMk cId="0" sldId="617"/>
            <ac:picMk id="67586" creationId="{00000000-0000-0000-0000-000000000000}"/>
          </ac:picMkLst>
        </pc:picChg>
        <pc:picChg chg="mod">
          <ac:chgData name="Muhammad Fayaz" userId="a144a54d-5859-4aab-b648-1831c5b8f3ea" providerId="ADAL" clId="{4E98C3C3-E112-40A4-BFEB-F0E76537C6B0}" dt="2023-08-18T12:22:31.965" v="701" actId="1076"/>
          <ac:picMkLst>
            <pc:docMk/>
            <pc:sldMk cId="0" sldId="617"/>
            <ac:picMk id="67588" creationId="{00000000-0000-0000-0000-000000000000}"/>
          </ac:picMkLst>
        </pc:picChg>
        <pc:picChg chg="mod">
          <ac:chgData name="Muhammad Fayaz" userId="a144a54d-5859-4aab-b648-1831c5b8f3ea" providerId="ADAL" clId="{4E98C3C3-E112-40A4-BFEB-F0E76537C6B0}" dt="2023-08-18T12:22:35.653" v="702" actId="1037"/>
          <ac:picMkLst>
            <pc:docMk/>
            <pc:sldMk cId="0" sldId="617"/>
            <ac:picMk id="174089" creationId="{00000000-0000-0000-0000-000000000000}"/>
          </ac:picMkLst>
        </pc:picChg>
      </pc:sldChg>
      <pc:sldChg chg="addSp modSp add mod modAnim">
        <pc:chgData name="Muhammad Fayaz" userId="a144a54d-5859-4aab-b648-1831c5b8f3ea" providerId="ADAL" clId="{4E98C3C3-E112-40A4-BFEB-F0E76537C6B0}" dt="2023-08-18T12:38:04.239" v="860" actId="1035"/>
        <pc:sldMkLst>
          <pc:docMk/>
          <pc:sldMk cId="2780151940" sldId="618"/>
        </pc:sldMkLst>
        <pc:spChg chg="add mod">
          <ac:chgData name="Muhammad Fayaz" userId="a144a54d-5859-4aab-b648-1831c5b8f3ea" providerId="ADAL" clId="{4E98C3C3-E112-40A4-BFEB-F0E76537C6B0}" dt="2023-08-18T12:38:04.239" v="860" actId="1035"/>
          <ac:spMkLst>
            <pc:docMk/>
            <pc:sldMk cId="2780151940" sldId="618"/>
            <ac:spMk id="4" creationId="{9C289398-52E1-DAB7-32B0-5EE3B3B94B38}"/>
          </ac:spMkLst>
        </pc:spChg>
        <pc:spChg chg="add mod">
          <ac:chgData name="Muhammad Fayaz" userId="a144a54d-5859-4aab-b648-1831c5b8f3ea" providerId="ADAL" clId="{4E98C3C3-E112-40A4-BFEB-F0E76537C6B0}" dt="2023-08-18T12:38:04.239" v="860" actId="1035"/>
          <ac:spMkLst>
            <pc:docMk/>
            <pc:sldMk cId="2780151940" sldId="618"/>
            <ac:spMk id="5" creationId="{5658CFC3-183C-CC33-6C94-B2E3B52DCACB}"/>
          </ac:spMkLst>
        </pc:spChg>
        <pc:graphicFrameChg chg="mod">
          <ac:chgData name="Muhammad Fayaz" userId="a144a54d-5859-4aab-b648-1831c5b8f3ea" providerId="ADAL" clId="{4E98C3C3-E112-40A4-BFEB-F0E76537C6B0}" dt="2023-08-18T12:38:04.239" v="860" actId="1035"/>
          <ac:graphicFrameMkLst>
            <pc:docMk/>
            <pc:sldMk cId="2780151940" sldId="618"/>
            <ac:graphicFrameMk id="2" creationId="{B58D4823-AF9F-2BAA-3A57-157757A4432E}"/>
          </ac:graphicFrameMkLst>
        </pc:graphicFrameChg>
        <pc:graphicFrameChg chg="mod">
          <ac:chgData name="Muhammad Fayaz" userId="a144a54d-5859-4aab-b648-1831c5b8f3ea" providerId="ADAL" clId="{4E98C3C3-E112-40A4-BFEB-F0E76537C6B0}" dt="2023-08-18T12:38:04.239" v="860" actId="1035"/>
          <ac:graphicFrameMkLst>
            <pc:docMk/>
            <pc:sldMk cId="2780151940" sldId="618"/>
            <ac:graphicFrameMk id="3" creationId="{210B72C1-982E-8E4E-FF5C-31232E97CDDB}"/>
          </ac:graphicFrameMkLst>
        </pc:graphicFrameChg>
      </pc:sldChg>
      <pc:sldChg chg="modSp add mod">
        <pc:chgData name="Muhammad Fayaz" userId="a144a54d-5859-4aab-b648-1831c5b8f3ea" providerId="ADAL" clId="{4E98C3C3-E112-40A4-BFEB-F0E76537C6B0}" dt="2023-08-18T13:06:46.554" v="995" actId="255"/>
        <pc:sldMkLst>
          <pc:docMk/>
          <pc:sldMk cId="721659082" sldId="619"/>
        </pc:sldMkLst>
        <pc:spChg chg="mod">
          <ac:chgData name="Muhammad Fayaz" userId="a144a54d-5859-4aab-b648-1831c5b8f3ea" providerId="ADAL" clId="{4E98C3C3-E112-40A4-BFEB-F0E76537C6B0}" dt="2023-08-18T13:06:46.554" v="995" actId="255"/>
          <ac:spMkLst>
            <pc:docMk/>
            <pc:sldMk cId="721659082" sldId="619"/>
            <ac:spMk id="92163" creationId="{00000000-0000-0000-0000-000000000000}"/>
          </ac:spMkLst>
        </pc:spChg>
        <pc:grpChg chg="mod">
          <ac:chgData name="Muhammad Fayaz" userId="a144a54d-5859-4aab-b648-1831c5b8f3ea" providerId="ADAL" clId="{4E98C3C3-E112-40A4-BFEB-F0E76537C6B0}" dt="2023-08-18T13:06:29.808" v="993" actId="1076"/>
          <ac:grpSpMkLst>
            <pc:docMk/>
            <pc:sldMk cId="721659082" sldId="619"/>
            <ac:grpSpMk id="33" creationId="{00000000-0000-0000-0000-000000000000}"/>
          </ac:grpSpMkLst>
        </pc:grpChg>
      </pc:sldChg>
      <pc:sldChg chg="addSp delSp modSp add mod">
        <pc:chgData name="Muhammad Fayaz" userId="a144a54d-5859-4aab-b648-1831c5b8f3ea" providerId="ADAL" clId="{4E98C3C3-E112-40A4-BFEB-F0E76537C6B0}" dt="2023-08-18T13:23:39.171" v="1019" actId="1076"/>
        <pc:sldMkLst>
          <pc:docMk/>
          <pc:sldMk cId="3185652096" sldId="620"/>
        </pc:sldMkLst>
        <pc:spChg chg="mod">
          <ac:chgData name="Muhammad Fayaz" userId="a144a54d-5859-4aab-b648-1831c5b8f3ea" providerId="ADAL" clId="{4E98C3C3-E112-40A4-BFEB-F0E76537C6B0}" dt="2023-08-18T13:23:02.057" v="1009" actId="1076"/>
          <ac:spMkLst>
            <pc:docMk/>
            <pc:sldMk cId="3185652096" sldId="620"/>
            <ac:spMk id="74754" creationId="{00000000-0000-0000-0000-000000000000}"/>
          </ac:spMkLst>
        </pc:spChg>
        <pc:picChg chg="add mod">
          <ac:chgData name="Muhammad Fayaz" userId="a144a54d-5859-4aab-b648-1831c5b8f3ea" providerId="ADAL" clId="{4E98C3C3-E112-40A4-BFEB-F0E76537C6B0}" dt="2023-08-18T13:23:39.171" v="1019" actId="1076"/>
          <ac:picMkLst>
            <pc:docMk/>
            <pc:sldMk cId="3185652096" sldId="620"/>
            <ac:picMk id="3" creationId="{54B93AB4-0E6C-2670-8CBE-EE807F63DE9E}"/>
          </ac:picMkLst>
        </pc:picChg>
        <pc:picChg chg="add del mod">
          <ac:chgData name="Muhammad Fayaz" userId="a144a54d-5859-4aab-b648-1831c5b8f3ea" providerId="ADAL" clId="{4E98C3C3-E112-40A4-BFEB-F0E76537C6B0}" dt="2023-08-18T13:23:30.206" v="1014" actId="478"/>
          <ac:picMkLst>
            <pc:docMk/>
            <pc:sldMk cId="3185652096" sldId="620"/>
            <ac:picMk id="5" creationId="{60A32055-6BA7-1CAB-FD4A-212540A8FFF0}"/>
          </ac:picMkLst>
        </pc:picChg>
        <pc:picChg chg="add mod">
          <ac:chgData name="Muhammad Fayaz" userId="a144a54d-5859-4aab-b648-1831c5b8f3ea" providerId="ADAL" clId="{4E98C3C3-E112-40A4-BFEB-F0E76537C6B0}" dt="2023-08-18T13:23:37.187" v="1018" actId="14100"/>
          <ac:picMkLst>
            <pc:docMk/>
            <pc:sldMk cId="3185652096" sldId="620"/>
            <ac:picMk id="7" creationId="{728A67CB-5F05-D575-83FD-004B8DDFE13A}"/>
          </ac:picMkLst>
        </pc:picChg>
        <pc:picChg chg="del mod">
          <ac:chgData name="Muhammad Fayaz" userId="a144a54d-5859-4aab-b648-1831c5b8f3ea" providerId="ADAL" clId="{4E98C3C3-E112-40A4-BFEB-F0E76537C6B0}" dt="2023-08-18T13:22:34.394" v="1004" actId="478"/>
          <ac:picMkLst>
            <pc:docMk/>
            <pc:sldMk cId="3185652096" sldId="620"/>
            <ac:picMk id="6146" creationId="{E33D3659-9E84-BCEB-E348-534B0FE06DFE}"/>
          </ac:picMkLst>
        </pc:picChg>
        <pc:picChg chg="del">
          <ac:chgData name="Muhammad Fayaz" userId="a144a54d-5859-4aab-b648-1831c5b8f3ea" providerId="ADAL" clId="{4E98C3C3-E112-40A4-BFEB-F0E76537C6B0}" dt="2023-08-18T13:13:20.218" v="1002" actId="478"/>
          <ac:picMkLst>
            <pc:docMk/>
            <pc:sldMk cId="3185652096" sldId="620"/>
            <ac:picMk id="74755" creationId="{00000000-0000-0000-0000-000000000000}"/>
          </ac:picMkLst>
        </pc:picChg>
      </pc:sldChg>
      <pc:sldChg chg="add">
        <pc:chgData name="Muhammad Fayaz" userId="a144a54d-5859-4aab-b648-1831c5b8f3ea" providerId="ADAL" clId="{4E98C3C3-E112-40A4-BFEB-F0E76537C6B0}" dt="2023-08-19T10:22:16.347" v="1028"/>
        <pc:sldMkLst>
          <pc:docMk/>
          <pc:sldMk cId="3094760906" sldId="621"/>
        </pc:sldMkLst>
      </pc:sldChg>
      <pc:sldChg chg="addSp delSp modSp add mod">
        <pc:chgData name="Muhammad Fayaz" userId="a144a54d-5859-4aab-b648-1831c5b8f3ea" providerId="ADAL" clId="{4E98C3C3-E112-40A4-BFEB-F0E76537C6B0}" dt="2023-08-19T10:26:01.813" v="1044" actId="1076"/>
        <pc:sldMkLst>
          <pc:docMk/>
          <pc:sldMk cId="2871182857" sldId="622"/>
        </pc:sldMkLst>
        <pc:picChg chg="del">
          <ac:chgData name="Muhammad Fayaz" userId="a144a54d-5859-4aab-b648-1831c5b8f3ea" providerId="ADAL" clId="{4E98C3C3-E112-40A4-BFEB-F0E76537C6B0}" dt="2023-08-19T10:25:06.006" v="1036" actId="478"/>
          <ac:picMkLst>
            <pc:docMk/>
            <pc:sldMk cId="2871182857" sldId="622"/>
            <ac:picMk id="3" creationId="{F5D4EAD4-B3DF-666F-A012-8E6876A1C360}"/>
          </ac:picMkLst>
        </pc:picChg>
        <pc:picChg chg="add mod">
          <ac:chgData name="Muhammad Fayaz" userId="a144a54d-5859-4aab-b648-1831c5b8f3ea" providerId="ADAL" clId="{4E98C3C3-E112-40A4-BFEB-F0E76537C6B0}" dt="2023-08-19T10:25:53.837" v="1041" actId="1076"/>
          <ac:picMkLst>
            <pc:docMk/>
            <pc:sldMk cId="2871182857" sldId="622"/>
            <ac:picMk id="4" creationId="{FB3B08AA-4941-34F5-F801-5EC45BF5A02D}"/>
          </ac:picMkLst>
        </pc:picChg>
        <pc:picChg chg="add mod">
          <ac:chgData name="Muhammad Fayaz" userId="a144a54d-5859-4aab-b648-1831c5b8f3ea" providerId="ADAL" clId="{4E98C3C3-E112-40A4-BFEB-F0E76537C6B0}" dt="2023-08-19T10:26:01.813" v="1044" actId="1076"/>
          <ac:picMkLst>
            <pc:docMk/>
            <pc:sldMk cId="2871182857" sldId="622"/>
            <ac:picMk id="6" creationId="{1C796662-308B-3B00-2D88-A0C0F43102A4}"/>
          </ac:picMkLst>
        </pc:picChg>
      </pc:sldChg>
      <pc:sldMasterChg chg="delSldLayout">
        <pc:chgData name="Muhammad Fayaz" userId="a144a54d-5859-4aab-b648-1831c5b8f3ea" providerId="ADAL" clId="{4E98C3C3-E112-40A4-BFEB-F0E76537C6B0}" dt="2023-08-17T12:32:35.313" v="147" actId="47"/>
        <pc:sldMasterMkLst>
          <pc:docMk/>
          <pc:sldMasterMk cId="0" sldId="2147483660"/>
        </pc:sldMasterMkLst>
        <pc:sldLayoutChg chg="del">
          <pc:chgData name="Muhammad Fayaz" userId="a144a54d-5859-4aab-b648-1831c5b8f3ea" providerId="ADAL" clId="{4E98C3C3-E112-40A4-BFEB-F0E76537C6B0}" dt="2023-08-17T12:32:35.313" v="147" actId="47"/>
          <pc:sldLayoutMkLst>
            <pc:docMk/>
            <pc:sldMasterMk cId="0" sldId="2147483660"/>
            <pc:sldLayoutMk cId="2095581116" sldId="2147483672"/>
          </pc:sldLayoutMkLst>
        </pc:sldLayoutChg>
      </pc:sldMasterChg>
    </pc:docChg>
  </pc:docChgLst>
  <pc:docChgLst>
    <pc:chgData name="Muhammad Fayaz" userId="a144a54d-5859-4aab-b648-1831c5b8f3ea" providerId="ADAL" clId="{2CEB953B-33C5-42EB-ABDC-C2A5AF1B13D3}"/>
    <pc:docChg chg="undo custSel addSld delSld modSld">
      <pc:chgData name="Muhammad Fayaz" userId="a144a54d-5859-4aab-b648-1831c5b8f3ea" providerId="ADAL" clId="{2CEB953B-33C5-42EB-ABDC-C2A5AF1B13D3}" dt="2023-09-03T16:07:36.330" v="312" actId="1076"/>
      <pc:docMkLst>
        <pc:docMk/>
      </pc:docMkLst>
      <pc:sldChg chg="modSp mod">
        <pc:chgData name="Muhammad Fayaz" userId="a144a54d-5859-4aab-b648-1831c5b8f3ea" providerId="ADAL" clId="{2CEB953B-33C5-42EB-ABDC-C2A5AF1B13D3}" dt="2023-09-03T16:05:39.306" v="300" actId="1076"/>
        <pc:sldMkLst>
          <pc:docMk/>
          <pc:sldMk cId="2476743837" sldId="329"/>
        </pc:sldMkLst>
        <pc:spChg chg="mod">
          <ac:chgData name="Muhammad Fayaz" userId="a144a54d-5859-4aab-b648-1831c5b8f3ea" providerId="ADAL" clId="{2CEB953B-33C5-42EB-ABDC-C2A5AF1B13D3}" dt="2023-09-03T16:05:39.306" v="300" actId="1076"/>
          <ac:spMkLst>
            <pc:docMk/>
            <pc:sldMk cId="2476743837" sldId="329"/>
            <ac:spMk id="30724" creationId="{7B6A0824-C9CF-4305-9C92-EDC771BCE9C4}"/>
          </ac:spMkLst>
        </pc:spChg>
      </pc:sldChg>
      <pc:sldChg chg="modSp mod">
        <pc:chgData name="Muhammad Fayaz" userId="a144a54d-5859-4aab-b648-1831c5b8f3ea" providerId="ADAL" clId="{2CEB953B-33C5-42EB-ABDC-C2A5AF1B13D3}" dt="2023-09-03T16:05:43.818" v="301" actId="108"/>
        <pc:sldMkLst>
          <pc:docMk/>
          <pc:sldMk cId="1310166032" sldId="331"/>
        </pc:sldMkLst>
        <pc:spChg chg="mod">
          <ac:chgData name="Muhammad Fayaz" userId="a144a54d-5859-4aab-b648-1831c5b8f3ea" providerId="ADAL" clId="{2CEB953B-33C5-42EB-ABDC-C2A5AF1B13D3}" dt="2023-09-03T16:05:43.818" v="301" actId="108"/>
          <ac:spMkLst>
            <pc:docMk/>
            <pc:sldMk cId="1310166032" sldId="331"/>
            <ac:spMk id="6" creationId="{851A1249-80EB-4B45-9A34-3D6400B9EC8E}"/>
          </ac:spMkLst>
        </pc:spChg>
        <pc:spChg chg="mod">
          <ac:chgData name="Muhammad Fayaz" userId="a144a54d-5859-4aab-b648-1831c5b8f3ea" providerId="ADAL" clId="{2CEB953B-33C5-42EB-ABDC-C2A5AF1B13D3}" dt="2023-09-03T15:59:24.102" v="282" actId="14100"/>
          <ac:spMkLst>
            <pc:docMk/>
            <pc:sldMk cId="1310166032" sldId="331"/>
            <ac:spMk id="34818" creationId="{531AB24E-E07F-473B-8DDA-B6B14E2AC426}"/>
          </ac:spMkLst>
        </pc:spChg>
      </pc:sldChg>
      <pc:sldChg chg="modSp mod">
        <pc:chgData name="Muhammad Fayaz" userId="a144a54d-5859-4aab-b648-1831c5b8f3ea" providerId="ADAL" clId="{2CEB953B-33C5-42EB-ABDC-C2A5AF1B13D3}" dt="2023-09-03T15:59:41.707" v="286" actId="1076"/>
        <pc:sldMkLst>
          <pc:docMk/>
          <pc:sldMk cId="1048318406" sldId="333"/>
        </pc:sldMkLst>
        <pc:spChg chg="mod">
          <ac:chgData name="Muhammad Fayaz" userId="a144a54d-5859-4aab-b648-1831c5b8f3ea" providerId="ADAL" clId="{2CEB953B-33C5-42EB-ABDC-C2A5AF1B13D3}" dt="2023-09-03T15:59:41.707" v="286" actId="1076"/>
          <ac:spMkLst>
            <pc:docMk/>
            <pc:sldMk cId="1048318406" sldId="333"/>
            <ac:spMk id="5" creationId="{8EA13C78-44DF-47EB-BD81-0956F9165CEC}"/>
          </ac:spMkLst>
        </pc:spChg>
      </pc:sldChg>
      <pc:sldChg chg="modSp mod">
        <pc:chgData name="Muhammad Fayaz" userId="a144a54d-5859-4aab-b648-1831c5b8f3ea" providerId="ADAL" clId="{2CEB953B-33C5-42EB-ABDC-C2A5AF1B13D3}" dt="2023-09-03T12:29:55.726" v="116" actId="20577"/>
        <pc:sldMkLst>
          <pc:docMk/>
          <pc:sldMk cId="0" sldId="337"/>
        </pc:sldMkLst>
        <pc:spChg chg="mod">
          <ac:chgData name="Muhammad Fayaz" userId="a144a54d-5859-4aab-b648-1831c5b8f3ea" providerId="ADAL" clId="{2CEB953B-33C5-42EB-ABDC-C2A5AF1B13D3}" dt="2023-09-03T12:29:55.726" v="116" actId="20577"/>
          <ac:spMkLst>
            <pc:docMk/>
            <pc:sldMk cId="0" sldId="337"/>
            <ac:spMk id="12293" creationId="{7DCBC7D2-859A-4B60-A7B2-75AF94D6BA94}"/>
          </ac:spMkLst>
        </pc:spChg>
      </pc:sldChg>
      <pc:sldChg chg="modSp mod">
        <pc:chgData name="Muhammad Fayaz" userId="a144a54d-5859-4aab-b648-1831c5b8f3ea" providerId="ADAL" clId="{2CEB953B-33C5-42EB-ABDC-C2A5AF1B13D3}" dt="2023-09-03T12:27:33.050" v="25" actId="20577"/>
        <pc:sldMkLst>
          <pc:docMk/>
          <pc:sldMk cId="0" sldId="383"/>
        </pc:sldMkLst>
        <pc:graphicFrameChg chg="mod modGraphic">
          <ac:chgData name="Muhammad Fayaz" userId="a144a54d-5859-4aab-b648-1831c5b8f3ea" providerId="ADAL" clId="{2CEB953B-33C5-42EB-ABDC-C2A5AF1B13D3}" dt="2023-09-03T12:27:33.050" v="25" actId="20577"/>
          <ac:graphicFrameMkLst>
            <pc:docMk/>
            <pc:sldMk cId="0" sldId="383"/>
            <ac:graphicFrameMk id="5" creationId="{092C0504-5D71-4662-AD63-4C5F667887D8}"/>
          </ac:graphicFrameMkLst>
        </pc:graphicFrameChg>
      </pc:sldChg>
      <pc:sldChg chg="modSp mod">
        <pc:chgData name="Muhammad Fayaz" userId="a144a54d-5859-4aab-b648-1831c5b8f3ea" providerId="ADAL" clId="{2CEB953B-33C5-42EB-ABDC-C2A5AF1B13D3}" dt="2023-09-03T16:05:48.410" v="302" actId="108"/>
        <pc:sldMkLst>
          <pc:docMk/>
          <pc:sldMk cId="789923018" sldId="385"/>
        </pc:sldMkLst>
        <pc:spChg chg="mod">
          <ac:chgData name="Muhammad Fayaz" userId="a144a54d-5859-4aab-b648-1831c5b8f3ea" providerId="ADAL" clId="{2CEB953B-33C5-42EB-ABDC-C2A5AF1B13D3}" dt="2023-09-03T16:05:48.410" v="302" actId="108"/>
          <ac:spMkLst>
            <pc:docMk/>
            <pc:sldMk cId="789923018" sldId="385"/>
            <ac:spMk id="6" creationId="{851A1249-80EB-4B45-9A34-3D6400B9EC8E}"/>
          </ac:spMkLst>
        </pc:spChg>
      </pc:sldChg>
      <pc:sldChg chg="modSp mod">
        <pc:chgData name="Muhammad Fayaz" userId="a144a54d-5859-4aab-b648-1831c5b8f3ea" providerId="ADAL" clId="{2CEB953B-33C5-42EB-ABDC-C2A5AF1B13D3}" dt="2023-09-03T15:59:59.325" v="290" actId="1076"/>
        <pc:sldMkLst>
          <pc:docMk/>
          <pc:sldMk cId="4086222105" sldId="386"/>
        </pc:sldMkLst>
        <pc:spChg chg="mod">
          <ac:chgData name="Muhammad Fayaz" userId="a144a54d-5859-4aab-b648-1831c5b8f3ea" providerId="ADAL" clId="{2CEB953B-33C5-42EB-ABDC-C2A5AF1B13D3}" dt="2023-09-03T15:59:59.325" v="290" actId="1076"/>
          <ac:spMkLst>
            <pc:docMk/>
            <pc:sldMk cId="4086222105" sldId="386"/>
            <ac:spMk id="5" creationId="{8EA13C78-44DF-47EB-BD81-0956F9165CEC}"/>
          </ac:spMkLst>
        </pc:spChg>
        <pc:spChg chg="mod">
          <ac:chgData name="Muhammad Fayaz" userId="a144a54d-5859-4aab-b648-1831c5b8f3ea" providerId="ADAL" clId="{2CEB953B-33C5-42EB-ABDC-C2A5AF1B13D3}" dt="2023-09-03T15:59:51.196" v="289" actId="1076"/>
          <ac:spMkLst>
            <pc:docMk/>
            <pc:sldMk cId="4086222105" sldId="386"/>
            <ac:spMk id="38915" creationId="{5525E520-8A05-41DD-AC65-2DE7FED258B1}"/>
          </ac:spMkLst>
        </pc:spChg>
      </pc:sldChg>
      <pc:sldChg chg="modSp mod">
        <pc:chgData name="Muhammad Fayaz" userId="a144a54d-5859-4aab-b648-1831c5b8f3ea" providerId="ADAL" clId="{2CEB953B-33C5-42EB-ABDC-C2A5AF1B13D3}" dt="2023-09-03T16:05:23.492" v="297" actId="255"/>
        <pc:sldMkLst>
          <pc:docMk/>
          <pc:sldMk cId="2780151940" sldId="618"/>
        </pc:sldMkLst>
        <pc:spChg chg="mod">
          <ac:chgData name="Muhammad Fayaz" userId="a144a54d-5859-4aab-b648-1831c5b8f3ea" providerId="ADAL" clId="{2CEB953B-33C5-42EB-ABDC-C2A5AF1B13D3}" dt="2023-09-03T16:05:23.492" v="297" actId="255"/>
          <ac:spMkLst>
            <pc:docMk/>
            <pc:sldMk cId="2780151940" sldId="618"/>
            <ac:spMk id="94210" creationId="{00000000-0000-0000-0000-000000000000}"/>
          </ac:spMkLst>
        </pc:spChg>
      </pc:sldChg>
      <pc:sldChg chg="delSp modSp add mod">
        <pc:chgData name="Muhammad Fayaz" userId="a144a54d-5859-4aab-b648-1831c5b8f3ea" providerId="ADAL" clId="{2CEB953B-33C5-42EB-ABDC-C2A5AF1B13D3}" dt="2023-09-03T16:07:36.330" v="312" actId="1076"/>
        <pc:sldMkLst>
          <pc:docMk/>
          <pc:sldMk cId="580166048" sldId="623"/>
        </pc:sldMkLst>
        <pc:spChg chg="mod">
          <ac:chgData name="Muhammad Fayaz" userId="a144a54d-5859-4aab-b648-1831c5b8f3ea" providerId="ADAL" clId="{2CEB953B-33C5-42EB-ABDC-C2A5AF1B13D3}" dt="2023-09-03T16:07:30.987" v="311" actId="1076"/>
          <ac:spMkLst>
            <pc:docMk/>
            <pc:sldMk cId="580166048" sldId="623"/>
            <ac:spMk id="5" creationId="{8EA13C78-44DF-47EB-BD81-0956F9165CEC}"/>
          </ac:spMkLst>
        </pc:spChg>
        <pc:spChg chg="mod">
          <ac:chgData name="Muhammad Fayaz" userId="a144a54d-5859-4aab-b648-1831c5b8f3ea" providerId="ADAL" clId="{2CEB953B-33C5-42EB-ABDC-C2A5AF1B13D3}" dt="2023-09-03T16:07:36.330" v="312" actId="1076"/>
          <ac:spMkLst>
            <pc:docMk/>
            <pc:sldMk cId="580166048" sldId="623"/>
            <ac:spMk id="38915" creationId="{5525E520-8A05-41DD-AC65-2DE7FED258B1}"/>
          </ac:spMkLst>
        </pc:spChg>
        <pc:picChg chg="del">
          <ac:chgData name="Muhammad Fayaz" userId="a144a54d-5859-4aab-b648-1831c5b8f3ea" providerId="ADAL" clId="{2CEB953B-33C5-42EB-ABDC-C2A5AF1B13D3}" dt="2023-09-03T12:30:51.069" v="121" actId="478"/>
          <ac:picMkLst>
            <pc:docMk/>
            <pc:sldMk cId="580166048" sldId="623"/>
            <ac:picMk id="1028" creationId="{E3206935-6BEA-2A42-24A4-FDBA62778443}"/>
          </ac:picMkLst>
        </pc:picChg>
        <pc:picChg chg="del">
          <ac:chgData name="Muhammad Fayaz" userId="a144a54d-5859-4aab-b648-1831c5b8f3ea" providerId="ADAL" clId="{2CEB953B-33C5-42EB-ABDC-C2A5AF1B13D3}" dt="2023-09-03T12:30:51.650" v="122" actId="478"/>
          <ac:picMkLst>
            <pc:docMk/>
            <pc:sldMk cId="580166048" sldId="623"/>
            <ac:picMk id="38916" creationId="{6E25D5A9-615A-4B35-854E-D60AFDBE0860}"/>
          </ac:picMkLst>
        </pc:picChg>
      </pc:sldChg>
      <pc:sldChg chg="add del">
        <pc:chgData name="Muhammad Fayaz" userId="a144a54d-5859-4aab-b648-1831c5b8f3ea" providerId="ADAL" clId="{2CEB953B-33C5-42EB-ABDC-C2A5AF1B13D3}" dt="2023-09-03T12:30:35.353" v="118"/>
        <pc:sldMkLst>
          <pc:docMk/>
          <pc:sldMk cId="727639851" sldId="623"/>
        </pc:sldMkLst>
      </pc:sldChg>
      <pc:sldChg chg="modSp add mod">
        <pc:chgData name="Muhammad Fayaz" userId="a144a54d-5859-4aab-b648-1831c5b8f3ea" providerId="ADAL" clId="{2CEB953B-33C5-42EB-ABDC-C2A5AF1B13D3}" dt="2023-09-03T16:06:23.865" v="308" actId="1076"/>
        <pc:sldMkLst>
          <pc:docMk/>
          <pc:sldMk cId="675020593" sldId="624"/>
        </pc:sldMkLst>
        <pc:spChg chg="mod">
          <ac:chgData name="Muhammad Fayaz" userId="a144a54d-5859-4aab-b648-1831c5b8f3ea" providerId="ADAL" clId="{2CEB953B-33C5-42EB-ABDC-C2A5AF1B13D3}" dt="2023-09-03T16:06:23.865" v="308" actId="1076"/>
          <ac:spMkLst>
            <pc:docMk/>
            <pc:sldMk cId="675020593" sldId="624"/>
            <ac:spMk id="5" creationId="{8EA13C78-44DF-47EB-BD81-0956F9165CEC}"/>
          </ac:spMkLst>
        </pc:spChg>
        <pc:spChg chg="mod">
          <ac:chgData name="Muhammad Fayaz" userId="a144a54d-5859-4aab-b648-1831c5b8f3ea" providerId="ADAL" clId="{2CEB953B-33C5-42EB-ABDC-C2A5AF1B13D3}" dt="2023-09-03T12:41:37.096" v="271" actId="108"/>
          <ac:spMkLst>
            <pc:docMk/>
            <pc:sldMk cId="675020593" sldId="624"/>
            <ac:spMk id="38915" creationId="{5525E520-8A05-41DD-AC65-2DE7FED258B1}"/>
          </ac:spMkLst>
        </pc:spChg>
      </pc:sldChg>
      <pc:sldChg chg="modSp add mod">
        <pc:chgData name="Muhammad Fayaz" userId="a144a54d-5859-4aab-b648-1831c5b8f3ea" providerId="ADAL" clId="{2CEB953B-33C5-42EB-ABDC-C2A5AF1B13D3}" dt="2023-09-03T16:07:22.201" v="310" actId="1076"/>
        <pc:sldMkLst>
          <pc:docMk/>
          <pc:sldMk cId="3952759477" sldId="625"/>
        </pc:sldMkLst>
        <pc:spChg chg="mod">
          <ac:chgData name="Muhammad Fayaz" userId="a144a54d-5859-4aab-b648-1831c5b8f3ea" providerId="ADAL" clId="{2CEB953B-33C5-42EB-ABDC-C2A5AF1B13D3}" dt="2023-09-03T16:07:22.201" v="310" actId="1076"/>
          <ac:spMkLst>
            <pc:docMk/>
            <pc:sldMk cId="3952759477" sldId="625"/>
            <ac:spMk id="5" creationId="{8EA13C78-44DF-47EB-BD81-0956F9165CEC}"/>
          </ac:spMkLst>
        </pc:spChg>
        <pc:spChg chg="mod">
          <ac:chgData name="Muhammad Fayaz" userId="a144a54d-5859-4aab-b648-1831c5b8f3ea" providerId="ADAL" clId="{2CEB953B-33C5-42EB-ABDC-C2A5AF1B13D3}" dt="2023-09-03T16:00:43.867" v="295" actId="123"/>
          <ac:spMkLst>
            <pc:docMk/>
            <pc:sldMk cId="3952759477" sldId="625"/>
            <ac:spMk id="38915" creationId="{5525E520-8A05-41DD-AC65-2DE7FED258B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FAE562-4143-4E5E-9D6C-772E6C8DEF15}" type="doc">
      <dgm:prSet loTypeId="urn:microsoft.com/office/officeart/2005/8/layout/hierarchy1" loCatId="hierarchy" qsTypeId="urn:microsoft.com/office/officeart/2005/8/quickstyle/simple4" qsCatId="simple" csTypeId="urn:microsoft.com/office/officeart/2005/8/colors/accent4_2" csCatId="accent4" phldr="1"/>
      <dgm:spPr/>
      <dgm:t>
        <a:bodyPr/>
        <a:lstStyle/>
        <a:p>
          <a:endParaRPr lang="en-GB"/>
        </a:p>
      </dgm:t>
    </dgm:pt>
    <dgm:pt modelId="{51E87A9D-0A91-43B7-AD6C-A3E63864E1BA}">
      <dgm:prSet phldrT="[Text]"/>
      <dgm:spPr/>
      <dgm:t>
        <a:bodyPr/>
        <a:lstStyle/>
        <a:p>
          <a:r>
            <a:rPr lang="en-GB" b="1" dirty="0"/>
            <a:t>Spatial Filters</a:t>
          </a:r>
        </a:p>
      </dgm:t>
    </dgm:pt>
    <dgm:pt modelId="{CE69D32F-0B59-4C93-B7EA-0FF6A059C10B}" type="parTrans" cxnId="{D7F5CD58-9293-4B41-9F2C-C6BA7831BF79}">
      <dgm:prSet/>
      <dgm:spPr/>
      <dgm:t>
        <a:bodyPr/>
        <a:lstStyle/>
        <a:p>
          <a:endParaRPr lang="en-GB" b="1"/>
        </a:p>
      </dgm:t>
    </dgm:pt>
    <dgm:pt modelId="{1E72856D-7754-41B8-AAFD-4EA5CDF5201B}" type="sibTrans" cxnId="{D7F5CD58-9293-4B41-9F2C-C6BA7831BF79}">
      <dgm:prSet/>
      <dgm:spPr/>
      <dgm:t>
        <a:bodyPr/>
        <a:lstStyle/>
        <a:p>
          <a:endParaRPr lang="en-GB" b="1"/>
        </a:p>
      </dgm:t>
    </dgm:pt>
    <dgm:pt modelId="{6891E1D4-B2FD-445B-B4A6-DF23376B7096}">
      <dgm:prSet phldrT="[Text]"/>
      <dgm:spPr/>
      <dgm:t>
        <a:bodyPr/>
        <a:lstStyle/>
        <a:p>
          <a:r>
            <a:rPr lang="en-US" b="1" dirty="0"/>
            <a:t>Linear Filter</a:t>
          </a:r>
          <a:endParaRPr lang="en-GB" b="1" dirty="0"/>
        </a:p>
      </dgm:t>
    </dgm:pt>
    <dgm:pt modelId="{AE1F11E6-9F7C-4B42-87D3-05939038F9E7}" type="parTrans" cxnId="{3849DBA2-C5E6-442E-9B81-1551D04DFEDF}">
      <dgm:prSet/>
      <dgm:spPr/>
      <dgm:t>
        <a:bodyPr/>
        <a:lstStyle/>
        <a:p>
          <a:endParaRPr lang="en-GB" b="1"/>
        </a:p>
      </dgm:t>
    </dgm:pt>
    <dgm:pt modelId="{E4F3E9E8-4A86-4645-BAB6-63C45742359A}" type="sibTrans" cxnId="{3849DBA2-C5E6-442E-9B81-1551D04DFEDF}">
      <dgm:prSet/>
      <dgm:spPr/>
      <dgm:t>
        <a:bodyPr/>
        <a:lstStyle/>
        <a:p>
          <a:endParaRPr lang="en-GB" b="1"/>
        </a:p>
      </dgm:t>
    </dgm:pt>
    <dgm:pt modelId="{52CE6B87-1B97-4D59-8BA1-5046AD3D6440}">
      <dgm:prSet phldrT="[Text]"/>
      <dgm:spPr/>
      <dgm:t>
        <a:bodyPr/>
        <a:lstStyle/>
        <a:p>
          <a:r>
            <a:rPr lang="en-US" b="1" dirty="0"/>
            <a:t>Mean/Box Filters</a:t>
          </a:r>
          <a:endParaRPr lang="en-GB" b="1" dirty="0"/>
        </a:p>
      </dgm:t>
    </dgm:pt>
    <dgm:pt modelId="{8CD16BD0-F0F7-4483-84CC-90BB444F65D8}" type="parTrans" cxnId="{C2695061-AC29-4708-B0DF-D69A4CA2C666}">
      <dgm:prSet/>
      <dgm:spPr/>
      <dgm:t>
        <a:bodyPr/>
        <a:lstStyle/>
        <a:p>
          <a:endParaRPr lang="en-GB" b="1"/>
        </a:p>
      </dgm:t>
    </dgm:pt>
    <dgm:pt modelId="{359C4693-8A79-463B-AA8B-3CEB8A30863F}" type="sibTrans" cxnId="{C2695061-AC29-4708-B0DF-D69A4CA2C666}">
      <dgm:prSet/>
      <dgm:spPr/>
      <dgm:t>
        <a:bodyPr/>
        <a:lstStyle/>
        <a:p>
          <a:endParaRPr lang="en-GB" b="1"/>
        </a:p>
      </dgm:t>
    </dgm:pt>
    <dgm:pt modelId="{09C6C8C5-CA19-48A2-8AC2-5D2E5482162B}">
      <dgm:prSet phldrT="[Text]"/>
      <dgm:spPr/>
      <dgm:t>
        <a:bodyPr/>
        <a:lstStyle/>
        <a:p>
          <a:r>
            <a:rPr lang="en-US" b="1" dirty="0"/>
            <a:t>Weighted Average</a:t>
          </a:r>
          <a:endParaRPr lang="en-GB" b="1" dirty="0"/>
        </a:p>
      </dgm:t>
    </dgm:pt>
    <dgm:pt modelId="{B3667565-C274-41FF-8743-F2B925FD0E89}" type="parTrans" cxnId="{6F9AD00F-4FA1-460B-A539-557E58D37386}">
      <dgm:prSet/>
      <dgm:spPr/>
      <dgm:t>
        <a:bodyPr/>
        <a:lstStyle/>
        <a:p>
          <a:endParaRPr lang="en-GB" b="1"/>
        </a:p>
      </dgm:t>
    </dgm:pt>
    <dgm:pt modelId="{D5B52995-D0EC-49F2-B57C-0A6C57EF9365}" type="sibTrans" cxnId="{6F9AD00F-4FA1-460B-A539-557E58D37386}">
      <dgm:prSet/>
      <dgm:spPr/>
      <dgm:t>
        <a:bodyPr/>
        <a:lstStyle/>
        <a:p>
          <a:endParaRPr lang="en-GB" b="1"/>
        </a:p>
      </dgm:t>
    </dgm:pt>
    <dgm:pt modelId="{D51B063F-8EF0-4FB4-9B8F-311BE5978BF5}">
      <dgm:prSet phldrT="[Text]"/>
      <dgm:spPr/>
      <dgm:t>
        <a:bodyPr/>
        <a:lstStyle/>
        <a:p>
          <a:r>
            <a:rPr lang="en-US" b="1" dirty="0"/>
            <a:t>Median Filter</a:t>
          </a:r>
          <a:endParaRPr lang="en-GB" b="1" dirty="0"/>
        </a:p>
      </dgm:t>
    </dgm:pt>
    <dgm:pt modelId="{986277A2-B55D-42E4-9A88-D7CF7F761EE3}" type="parTrans" cxnId="{BAA289F8-B110-4984-9655-A40C510FE2A6}">
      <dgm:prSet/>
      <dgm:spPr/>
      <dgm:t>
        <a:bodyPr/>
        <a:lstStyle/>
        <a:p>
          <a:endParaRPr lang="en-GB" b="1"/>
        </a:p>
      </dgm:t>
    </dgm:pt>
    <dgm:pt modelId="{2800AB7D-125C-41FF-966B-A67BE3F2515D}" type="sibTrans" cxnId="{BAA289F8-B110-4984-9655-A40C510FE2A6}">
      <dgm:prSet/>
      <dgm:spPr/>
      <dgm:t>
        <a:bodyPr/>
        <a:lstStyle/>
        <a:p>
          <a:endParaRPr lang="en-GB" b="1"/>
        </a:p>
      </dgm:t>
    </dgm:pt>
    <dgm:pt modelId="{B62A5117-FB32-4C69-856C-CD2BD6F84B95}">
      <dgm:prSet phldrT="[Text]"/>
      <dgm:spPr/>
      <dgm:t>
        <a:bodyPr/>
        <a:lstStyle/>
        <a:p>
          <a:r>
            <a:rPr lang="en-US" b="1" dirty="0"/>
            <a:t>Max Filter</a:t>
          </a:r>
          <a:endParaRPr lang="en-GB" b="1" dirty="0"/>
        </a:p>
      </dgm:t>
    </dgm:pt>
    <dgm:pt modelId="{2E534CEC-2AC7-4D1A-AB30-6BC786D8037A}" type="parTrans" cxnId="{5E9F02E3-0164-4F64-A6D4-0DF8F3BE2640}">
      <dgm:prSet/>
      <dgm:spPr/>
      <dgm:t>
        <a:bodyPr/>
        <a:lstStyle/>
        <a:p>
          <a:endParaRPr lang="en-GB" b="1"/>
        </a:p>
      </dgm:t>
    </dgm:pt>
    <dgm:pt modelId="{5FAAE6A8-8984-4191-9F95-39B6FE9D9598}" type="sibTrans" cxnId="{5E9F02E3-0164-4F64-A6D4-0DF8F3BE2640}">
      <dgm:prSet/>
      <dgm:spPr/>
      <dgm:t>
        <a:bodyPr/>
        <a:lstStyle/>
        <a:p>
          <a:endParaRPr lang="en-GB" b="1"/>
        </a:p>
      </dgm:t>
    </dgm:pt>
    <dgm:pt modelId="{6A1624E3-FE79-4627-B93F-1785BACE6258}">
      <dgm:prSet phldrT="[Text]"/>
      <dgm:spPr/>
      <dgm:t>
        <a:bodyPr/>
        <a:lstStyle/>
        <a:p>
          <a:r>
            <a:rPr lang="en-US" b="1" dirty="0"/>
            <a:t>Min Filter</a:t>
          </a:r>
          <a:endParaRPr lang="en-GB" b="1" dirty="0"/>
        </a:p>
      </dgm:t>
    </dgm:pt>
    <dgm:pt modelId="{1A95EC8B-00EC-417E-BCF8-04E0664495F1}" type="parTrans" cxnId="{BF3CB50B-94AA-40B6-84B0-883A7C67B205}">
      <dgm:prSet/>
      <dgm:spPr/>
      <dgm:t>
        <a:bodyPr/>
        <a:lstStyle/>
        <a:p>
          <a:endParaRPr lang="en-GB" b="1"/>
        </a:p>
      </dgm:t>
    </dgm:pt>
    <dgm:pt modelId="{7E709DB2-644A-48F0-9116-39CDCAE6DDC1}" type="sibTrans" cxnId="{BF3CB50B-94AA-40B6-84B0-883A7C67B205}">
      <dgm:prSet/>
      <dgm:spPr/>
      <dgm:t>
        <a:bodyPr/>
        <a:lstStyle/>
        <a:p>
          <a:endParaRPr lang="en-GB" b="1"/>
        </a:p>
      </dgm:t>
    </dgm:pt>
    <dgm:pt modelId="{090F908C-CE0C-465F-B782-DA3CE9249CCD}">
      <dgm:prSet phldrT="[Text]"/>
      <dgm:spPr/>
      <dgm:t>
        <a:bodyPr/>
        <a:lstStyle/>
        <a:p>
          <a:r>
            <a:rPr lang="en-US" b="1" dirty="0"/>
            <a:t>Non-Linear Filter/</a:t>
          </a:r>
        </a:p>
        <a:p>
          <a:r>
            <a:rPr lang="en-US" b="1" dirty="0"/>
            <a:t>Order Statistics Filters</a:t>
          </a:r>
          <a:endParaRPr lang="en-GB" b="1" dirty="0"/>
        </a:p>
      </dgm:t>
    </dgm:pt>
    <dgm:pt modelId="{43E3570E-8B78-4FA5-8346-7BA4F700FAB1}" type="sibTrans" cxnId="{DC7DB5BA-7B17-4AC0-AB91-5D9BE5887E02}">
      <dgm:prSet/>
      <dgm:spPr/>
      <dgm:t>
        <a:bodyPr/>
        <a:lstStyle/>
        <a:p>
          <a:endParaRPr lang="en-GB" b="1"/>
        </a:p>
      </dgm:t>
    </dgm:pt>
    <dgm:pt modelId="{6189E858-E7E0-4A93-9242-B46B4D34F087}" type="parTrans" cxnId="{DC7DB5BA-7B17-4AC0-AB91-5D9BE5887E02}">
      <dgm:prSet/>
      <dgm:spPr/>
      <dgm:t>
        <a:bodyPr/>
        <a:lstStyle/>
        <a:p>
          <a:endParaRPr lang="en-GB" b="1"/>
        </a:p>
      </dgm:t>
    </dgm:pt>
    <dgm:pt modelId="{66D0D5E5-7037-452B-AA4B-8F42C75F7F6F}">
      <dgm:prSet phldrT="[Text]"/>
      <dgm:spPr>
        <a:solidFill>
          <a:schemeClr val="bg1">
            <a:lumMod val="95000"/>
            <a:alpha val="90000"/>
          </a:schemeClr>
        </a:solidFill>
      </dgm:spPr>
      <dgm:t>
        <a:bodyPr/>
        <a:lstStyle/>
        <a:p>
          <a:r>
            <a:rPr lang="en-GB" b="1" dirty="0"/>
            <a:t>Low Pass Filters</a:t>
          </a:r>
        </a:p>
      </dgm:t>
    </dgm:pt>
    <dgm:pt modelId="{1E90147A-DF45-4D36-955C-D34287BB2E6F}" type="parTrans" cxnId="{B54D21D3-1645-4375-911E-71038C83EDB7}">
      <dgm:prSet/>
      <dgm:spPr/>
      <dgm:t>
        <a:bodyPr/>
        <a:lstStyle/>
        <a:p>
          <a:endParaRPr lang="en-US"/>
        </a:p>
      </dgm:t>
    </dgm:pt>
    <dgm:pt modelId="{04A625E8-476A-4143-8200-B33E0F30748E}" type="sibTrans" cxnId="{B54D21D3-1645-4375-911E-71038C83EDB7}">
      <dgm:prSet/>
      <dgm:spPr/>
      <dgm:t>
        <a:bodyPr/>
        <a:lstStyle/>
        <a:p>
          <a:endParaRPr lang="en-US"/>
        </a:p>
      </dgm:t>
    </dgm:pt>
    <dgm:pt modelId="{758079A2-A476-438E-85D0-3E9F731BBC8D}">
      <dgm:prSet phldrT="[Text]"/>
      <dgm:spPr>
        <a:solidFill>
          <a:schemeClr val="accent6">
            <a:lumMod val="20000"/>
            <a:lumOff val="80000"/>
            <a:alpha val="90000"/>
          </a:schemeClr>
        </a:solidFill>
      </dgm:spPr>
      <dgm:t>
        <a:bodyPr/>
        <a:lstStyle/>
        <a:p>
          <a:r>
            <a:rPr lang="en-GB" b="1" dirty="0"/>
            <a:t>High Pass Filters </a:t>
          </a:r>
        </a:p>
      </dgm:t>
    </dgm:pt>
    <dgm:pt modelId="{08467465-1782-4DF2-8032-738B46B54D34}" type="parTrans" cxnId="{8A537CDD-774B-4D46-A233-E9C56DEAC300}">
      <dgm:prSet/>
      <dgm:spPr/>
      <dgm:t>
        <a:bodyPr/>
        <a:lstStyle/>
        <a:p>
          <a:endParaRPr lang="en-US"/>
        </a:p>
      </dgm:t>
    </dgm:pt>
    <dgm:pt modelId="{AF91171D-1156-43D7-89D9-DD7B7E30A2D9}" type="sibTrans" cxnId="{8A537CDD-774B-4D46-A233-E9C56DEAC300}">
      <dgm:prSet/>
      <dgm:spPr/>
      <dgm:t>
        <a:bodyPr/>
        <a:lstStyle/>
        <a:p>
          <a:endParaRPr lang="en-US"/>
        </a:p>
      </dgm:t>
    </dgm:pt>
    <dgm:pt modelId="{14D90900-835A-4F45-B72F-0AA15CCD9A40}">
      <dgm:prSet phldrT="[Text]"/>
      <dgm:spPr>
        <a:solidFill>
          <a:schemeClr val="accent2">
            <a:lumMod val="20000"/>
            <a:lumOff val="80000"/>
            <a:alpha val="90000"/>
          </a:schemeClr>
        </a:solidFill>
      </dgm:spPr>
      <dgm:t>
        <a:bodyPr/>
        <a:lstStyle/>
        <a:p>
          <a:r>
            <a:rPr lang="en-GB" b="1" dirty="0"/>
            <a:t>The Laplacian Filter</a:t>
          </a:r>
        </a:p>
      </dgm:t>
    </dgm:pt>
    <dgm:pt modelId="{5759467D-89DF-47C3-85F7-62233E723D7A}" type="parTrans" cxnId="{9E48C6A8-5E40-45DF-B7C0-40563C67BDA7}">
      <dgm:prSet/>
      <dgm:spPr/>
      <dgm:t>
        <a:bodyPr/>
        <a:lstStyle/>
        <a:p>
          <a:endParaRPr lang="en-US"/>
        </a:p>
      </dgm:t>
    </dgm:pt>
    <dgm:pt modelId="{B05DA400-E18B-4DA0-90C0-F8DED28E0D4D}" type="sibTrans" cxnId="{9E48C6A8-5E40-45DF-B7C0-40563C67BDA7}">
      <dgm:prSet/>
      <dgm:spPr/>
      <dgm:t>
        <a:bodyPr/>
        <a:lstStyle/>
        <a:p>
          <a:endParaRPr lang="en-US"/>
        </a:p>
      </dgm:t>
    </dgm:pt>
    <dgm:pt modelId="{63F3DCEB-D5DA-4D9B-BD0C-7A7BFB6F4D68}" type="pres">
      <dgm:prSet presAssocID="{9BFAE562-4143-4E5E-9D6C-772E6C8DEF15}" presName="hierChild1" presStyleCnt="0">
        <dgm:presLayoutVars>
          <dgm:chPref val="1"/>
          <dgm:dir/>
          <dgm:animOne val="branch"/>
          <dgm:animLvl val="lvl"/>
          <dgm:resizeHandles/>
        </dgm:presLayoutVars>
      </dgm:prSet>
      <dgm:spPr/>
    </dgm:pt>
    <dgm:pt modelId="{CD7876B0-A2BE-4F8E-ACEA-A6693128281B}" type="pres">
      <dgm:prSet presAssocID="{51E87A9D-0A91-43B7-AD6C-A3E63864E1BA}" presName="hierRoot1" presStyleCnt="0"/>
      <dgm:spPr/>
    </dgm:pt>
    <dgm:pt modelId="{A7C5AC41-E680-4351-A764-E02E8931DFEE}" type="pres">
      <dgm:prSet presAssocID="{51E87A9D-0A91-43B7-AD6C-A3E63864E1BA}" presName="composite" presStyleCnt="0"/>
      <dgm:spPr/>
    </dgm:pt>
    <dgm:pt modelId="{4507A4E2-7A53-407D-970E-D760DF0A4E9C}" type="pres">
      <dgm:prSet presAssocID="{51E87A9D-0A91-43B7-AD6C-A3E63864E1BA}" presName="background" presStyleLbl="node0" presStyleIdx="0" presStyleCnt="1"/>
      <dgm:spPr>
        <a:solidFill>
          <a:srgbClr val="FFC000"/>
        </a:solidFill>
      </dgm:spPr>
    </dgm:pt>
    <dgm:pt modelId="{AF1FB8E9-A64B-4C91-AE41-F3A18AF041C3}" type="pres">
      <dgm:prSet presAssocID="{51E87A9D-0A91-43B7-AD6C-A3E63864E1BA}" presName="text" presStyleLbl="fgAcc0" presStyleIdx="0" presStyleCnt="1" custLinFactNeighborX="77216" custLinFactNeighborY="-15705">
        <dgm:presLayoutVars>
          <dgm:chPref val="3"/>
        </dgm:presLayoutVars>
      </dgm:prSet>
      <dgm:spPr/>
    </dgm:pt>
    <dgm:pt modelId="{3DF80352-12FB-4E78-8558-88C2C0412771}" type="pres">
      <dgm:prSet presAssocID="{51E87A9D-0A91-43B7-AD6C-A3E63864E1BA}" presName="hierChild2" presStyleCnt="0"/>
      <dgm:spPr/>
    </dgm:pt>
    <dgm:pt modelId="{E52A63E9-8F75-40BA-84AB-AFB08E77F026}" type="pres">
      <dgm:prSet presAssocID="{08467465-1782-4DF2-8032-738B46B54D34}" presName="Name10" presStyleLbl="parChTrans1D2" presStyleIdx="0" presStyleCnt="2"/>
      <dgm:spPr/>
    </dgm:pt>
    <dgm:pt modelId="{B8BBABAF-C848-4D5C-B19B-2DC1E2AECF7D}" type="pres">
      <dgm:prSet presAssocID="{758079A2-A476-438E-85D0-3E9F731BBC8D}" presName="hierRoot2" presStyleCnt="0"/>
      <dgm:spPr/>
    </dgm:pt>
    <dgm:pt modelId="{F65594C4-4F2E-4E5A-BC13-CCF62976AF06}" type="pres">
      <dgm:prSet presAssocID="{758079A2-A476-438E-85D0-3E9F731BBC8D}" presName="composite2" presStyleCnt="0"/>
      <dgm:spPr/>
    </dgm:pt>
    <dgm:pt modelId="{8568097B-68F4-4F9A-8A49-ABB1B7FA3A75}" type="pres">
      <dgm:prSet presAssocID="{758079A2-A476-438E-85D0-3E9F731BBC8D}" presName="background2" presStyleLbl="node2" presStyleIdx="0" presStyleCnt="2"/>
      <dgm:spPr>
        <a:solidFill>
          <a:schemeClr val="bg2">
            <a:lumMod val="90000"/>
          </a:schemeClr>
        </a:solidFill>
      </dgm:spPr>
    </dgm:pt>
    <dgm:pt modelId="{1550F4CB-5CB6-419C-95FA-C881C3146BD7}" type="pres">
      <dgm:prSet presAssocID="{758079A2-A476-438E-85D0-3E9F731BBC8D}" presName="text2" presStyleLbl="fgAcc2" presStyleIdx="0" presStyleCnt="2" custLinFactNeighborX="-7967" custLinFactNeighborY="6739">
        <dgm:presLayoutVars>
          <dgm:chPref val="3"/>
        </dgm:presLayoutVars>
      </dgm:prSet>
      <dgm:spPr/>
    </dgm:pt>
    <dgm:pt modelId="{2985D60A-84A7-44D7-8127-DD7B9A5963B3}" type="pres">
      <dgm:prSet presAssocID="{758079A2-A476-438E-85D0-3E9F731BBC8D}" presName="hierChild3" presStyleCnt="0"/>
      <dgm:spPr/>
    </dgm:pt>
    <dgm:pt modelId="{82B81202-15BF-4C64-AB5E-8AFD489DA606}" type="pres">
      <dgm:prSet presAssocID="{5759467D-89DF-47C3-85F7-62233E723D7A}" presName="Name17" presStyleLbl="parChTrans1D3" presStyleIdx="0" presStyleCnt="3"/>
      <dgm:spPr/>
    </dgm:pt>
    <dgm:pt modelId="{E7F9FA4D-F47F-45E1-91DE-CA9E97274936}" type="pres">
      <dgm:prSet presAssocID="{14D90900-835A-4F45-B72F-0AA15CCD9A40}" presName="hierRoot3" presStyleCnt="0"/>
      <dgm:spPr/>
    </dgm:pt>
    <dgm:pt modelId="{0742A67D-2587-4D0D-AB53-9B105E944554}" type="pres">
      <dgm:prSet presAssocID="{14D90900-835A-4F45-B72F-0AA15CCD9A40}" presName="composite3" presStyleCnt="0"/>
      <dgm:spPr/>
    </dgm:pt>
    <dgm:pt modelId="{384BD033-E0BF-4927-93E9-87237C5240F0}" type="pres">
      <dgm:prSet presAssocID="{14D90900-835A-4F45-B72F-0AA15CCD9A40}" presName="background3" presStyleLbl="node3" presStyleIdx="0" presStyleCnt="3"/>
      <dgm:spPr>
        <a:solidFill>
          <a:schemeClr val="accent5">
            <a:lumMod val="20000"/>
            <a:lumOff val="80000"/>
          </a:schemeClr>
        </a:solidFill>
      </dgm:spPr>
    </dgm:pt>
    <dgm:pt modelId="{74EBC971-BC48-4F69-89BA-1052FA933CAC}" type="pres">
      <dgm:prSet presAssocID="{14D90900-835A-4F45-B72F-0AA15CCD9A40}" presName="text3" presStyleLbl="fgAcc3" presStyleIdx="0" presStyleCnt="3" custLinFactNeighborX="-47264" custLinFactNeighborY="619">
        <dgm:presLayoutVars>
          <dgm:chPref val="3"/>
        </dgm:presLayoutVars>
      </dgm:prSet>
      <dgm:spPr/>
    </dgm:pt>
    <dgm:pt modelId="{883CF05D-9071-4470-803D-47790C72FDA1}" type="pres">
      <dgm:prSet presAssocID="{14D90900-835A-4F45-B72F-0AA15CCD9A40}" presName="hierChild4" presStyleCnt="0"/>
      <dgm:spPr/>
    </dgm:pt>
    <dgm:pt modelId="{BA5F060E-1908-4093-8D9F-54EC95CFF961}" type="pres">
      <dgm:prSet presAssocID="{1E90147A-DF45-4D36-955C-D34287BB2E6F}" presName="Name10" presStyleLbl="parChTrans1D2" presStyleIdx="1" presStyleCnt="2"/>
      <dgm:spPr/>
    </dgm:pt>
    <dgm:pt modelId="{B267A3DD-77B2-41EC-A55A-E9FECDD79DB2}" type="pres">
      <dgm:prSet presAssocID="{66D0D5E5-7037-452B-AA4B-8F42C75F7F6F}" presName="hierRoot2" presStyleCnt="0"/>
      <dgm:spPr/>
    </dgm:pt>
    <dgm:pt modelId="{4A128EEA-19F3-42E9-BCCD-70CB6C8AC0B8}" type="pres">
      <dgm:prSet presAssocID="{66D0D5E5-7037-452B-AA4B-8F42C75F7F6F}" presName="composite2" presStyleCnt="0"/>
      <dgm:spPr/>
    </dgm:pt>
    <dgm:pt modelId="{5B66D0F1-AFEC-419D-9B88-296CFCD6B1AE}" type="pres">
      <dgm:prSet presAssocID="{66D0D5E5-7037-452B-AA4B-8F42C75F7F6F}" presName="background2" presStyleLbl="node2" presStyleIdx="1" presStyleCnt="2"/>
      <dgm:spPr>
        <a:solidFill>
          <a:schemeClr val="accent1"/>
        </a:solidFill>
      </dgm:spPr>
    </dgm:pt>
    <dgm:pt modelId="{05826A77-4CBF-4420-8C14-953B6B6DF60A}" type="pres">
      <dgm:prSet presAssocID="{66D0D5E5-7037-452B-AA4B-8F42C75F7F6F}" presName="text2" presStyleLbl="fgAcc2" presStyleIdx="1" presStyleCnt="2" custLinFactNeighborX="18310" custLinFactNeighborY="6739">
        <dgm:presLayoutVars>
          <dgm:chPref val="3"/>
        </dgm:presLayoutVars>
      </dgm:prSet>
      <dgm:spPr/>
    </dgm:pt>
    <dgm:pt modelId="{89D9BB1D-9A70-4237-B34E-18DB0950DCEB}" type="pres">
      <dgm:prSet presAssocID="{66D0D5E5-7037-452B-AA4B-8F42C75F7F6F}" presName="hierChild3" presStyleCnt="0"/>
      <dgm:spPr/>
    </dgm:pt>
    <dgm:pt modelId="{F303D02B-123A-4DB6-A4DC-386064FD9CD7}" type="pres">
      <dgm:prSet presAssocID="{AE1F11E6-9F7C-4B42-87D3-05939038F9E7}" presName="Name17" presStyleLbl="parChTrans1D3" presStyleIdx="1" presStyleCnt="3"/>
      <dgm:spPr/>
    </dgm:pt>
    <dgm:pt modelId="{9AA6D22B-879A-4A1D-BC38-FCDB30633975}" type="pres">
      <dgm:prSet presAssocID="{6891E1D4-B2FD-445B-B4A6-DF23376B7096}" presName="hierRoot3" presStyleCnt="0"/>
      <dgm:spPr/>
    </dgm:pt>
    <dgm:pt modelId="{2727B905-BD8A-4E52-87EA-09C6FFEAD6D1}" type="pres">
      <dgm:prSet presAssocID="{6891E1D4-B2FD-445B-B4A6-DF23376B7096}" presName="composite3" presStyleCnt="0"/>
      <dgm:spPr/>
    </dgm:pt>
    <dgm:pt modelId="{BAB771FE-FF83-42AE-99D1-EE9AF337AD7F}" type="pres">
      <dgm:prSet presAssocID="{6891E1D4-B2FD-445B-B4A6-DF23376B7096}" presName="background3" presStyleLbl="node3" presStyleIdx="1" presStyleCnt="3"/>
      <dgm:spPr/>
    </dgm:pt>
    <dgm:pt modelId="{A10C7922-AC8E-433A-B395-D89DA986DA98}" type="pres">
      <dgm:prSet presAssocID="{6891E1D4-B2FD-445B-B4A6-DF23376B7096}" presName="text3" presStyleLbl="fgAcc3" presStyleIdx="1" presStyleCnt="3" custLinFactNeighborX="-1247" custLinFactNeighborY="9130">
        <dgm:presLayoutVars>
          <dgm:chPref val="3"/>
        </dgm:presLayoutVars>
      </dgm:prSet>
      <dgm:spPr/>
    </dgm:pt>
    <dgm:pt modelId="{429B58B3-BD10-4517-B4AA-2398DA136A39}" type="pres">
      <dgm:prSet presAssocID="{6891E1D4-B2FD-445B-B4A6-DF23376B7096}" presName="hierChild4" presStyleCnt="0"/>
      <dgm:spPr/>
    </dgm:pt>
    <dgm:pt modelId="{75D5A52D-9246-41DD-8203-B08B9F2FC2DA}" type="pres">
      <dgm:prSet presAssocID="{8CD16BD0-F0F7-4483-84CC-90BB444F65D8}" presName="Name23" presStyleLbl="parChTrans1D4" presStyleIdx="0" presStyleCnt="5"/>
      <dgm:spPr/>
    </dgm:pt>
    <dgm:pt modelId="{46DDE680-FE32-4179-B2DF-DA48F96C02FB}" type="pres">
      <dgm:prSet presAssocID="{52CE6B87-1B97-4D59-8BA1-5046AD3D6440}" presName="hierRoot4" presStyleCnt="0"/>
      <dgm:spPr/>
    </dgm:pt>
    <dgm:pt modelId="{02BA1BD1-5FC9-4588-9DED-F7B665CC23E1}" type="pres">
      <dgm:prSet presAssocID="{52CE6B87-1B97-4D59-8BA1-5046AD3D6440}" presName="composite4" presStyleCnt="0"/>
      <dgm:spPr/>
    </dgm:pt>
    <dgm:pt modelId="{87862E96-D311-4136-9D61-E5BC00C9344E}" type="pres">
      <dgm:prSet presAssocID="{52CE6B87-1B97-4D59-8BA1-5046AD3D6440}" presName="background4" presStyleLbl="node4" presStyleIdx="0" presStyleCnt="5"/>
      <dgm:spPr/>
    </dgm:pt>
    <dgm:pt modelId="{357448F2-D963-4314-8C54-9621E9E87ABB}" type="pres">
      <dgm:prSet presAssocID="{52CE6B87-1B97-4D59-8BA1-5046AD3D6440}" presName="text4" presStyleLbl="fgAcc4" presStyleIdx="0" presStyleCnt="5" custLinFactNeighborX="979" custLinFactNeighborY="41186">
        <dgm:presLayoutVars>
          <dgm:chPref val="3"/>
        </dgm:presLayoutVars>
      </dgm:prSet>
      <dgm:spPr/>
    </dgm:pt>
    <dgm:pt modelId="{5D2E84F2-A843-4A9C-974E-D66DAF5CD2E3}" type="pres">
      <dgm:prSet presAssocID="{52CE6B87-1B97-4D59-8BA1-5046AD3D6440}" presName="hierChild5" presStyleCnt="0"/>
      <dgm:spPr/>
    </dgm:pt>
    <dgm:pt modelId="{93314A78-8E55-4240-BE25-50C310A2CCFE}" type="pres">
      <dgm:prSet presAssocID="{B3667565-C274-41FF-8743-F2B925FD0E89}" presName="Name23" presStyleLbl="parChTrans1D4" presStyleIdx="1" presStyleCnt="5"/>
      <dgm:spPr/>
    </dgm:pt>
    <dgm:pt modelId="{3E366DA3-DB8E-464E-A78C-9607351453EA}" type="pres">
      <dgm:prSet presAssocID="{09C6C8C5-CA19-48A2-8AC2-5D2E5482162B}" presName="hierRoot4" presStyleCnt="0"/>
      <dgm:spPr/>
    </dgm:pt>
    <dgm:pt modelId="{CDFEF025-B2C0-459B-B6C7-885481FB41DC}" type="pres">
      <dgm:prSet presAssocID="{09C6C8C5-CA19-48A2-8AC2-5D2E5482162B}" presName="composite4" presStyleCnt="0"/>
      <dgm:spPr/>
    </dgm:pt>
    <dgm:pt modelId="{C86076D2-46EB-4CFF-8A0D-AFBB343F41B3}" type="pres">
      <dgm:prSet presAssocID="{09C6C8C5-CA19-48A2-8AC2-5D2E5482162B}" presName="background4" presStyleLbl="node4" presStyleIdx="1" presStyleCnt="5"/>
      <dgm:spPr/>
    </dgm:pt>
    <dgm:pt modelId="{46DA6572-303B-47A7-801E-11B5A5467FC5}" type="pres">
      <dgm:prSet presAssocID="{09C6C8C5-CA19-48A2-8AC2-5D2E5482162B}" presName="text4" presStyleLbl="fgAcc4" presStyleIdx="1" presStyleCnt="5" custLinFactNeighborX="5533" custLinFactNeighborY="62427">
        <dgm:presLayoutVars>
          <dgm:chPref val="3"/>
        </dgm:presLayoutVars>
      </dgm:prSet>
      <dgm:spPr/>
    </dgm:pt>
    <dgm:pt modelId="{CAEF6098-6C9E-40F4-AE91-3900F3106C5E}" type="pres">
      <dgm:prSet presAssocID="{09C6C8C5-CA19-48A2-8AC2-5D2E5482162B}" presName="hierChild5" presStyleCnt="0"/>
      <dgm:spPr/>
    </dgm:pt>
    <dgm:pt modelId="{D1F816EC-579B-4245-BFD7-5C1636DE0923}" type="pres">
      <dgm:prSet presAssocID="{6189E858-E7E0-4A93-9242-B46B4D34F087}" presName="Name17" presStyleLbl="parChTrans1D3" presStyleIdx="2" presStyleCnt="3"/>
      <dgm:spPr/>
    </dgm:pt>
    <dgm:pt modelId="{206811AD-D3E6-47C7-A279-804AC622C1B1}" type="pres">
      <dgm:prSet presAssocID="{090F908C-CE0C-465F-B782-DA3CE9249CCD}" presName="hierRoot3" presStyleCnt="0"/>
      <dgm:spPr/>
    </dgm:pt>
    <dgm:pt modelId="{2DC36554-FB03-4023-A474-044C86C60468}" type="pres">
      <dgm:prSet presAssocID="{090F908C-CE0C-465F-B782-DA3CE9249CCD}" presName="composite3" presStyleCnt="0"/>
      <dgm:spPr/>
    </dgm:pt>
    <dgm:pt modelId="{7ACF7B56-35CE-45EE-8A83-0FAAE758DB6B}" type="pres">
      <dgm:prSet presAssocID="{090F908C-CE0C-465F-B782-DA3CE9249CCD}" presName="background3" presStyleLbl="node3" presStyleIdx="2" presStyleCnt="3"/>
      <dgm:spPr/>
    </dgm:pt>
    <dgm:pt modelId="{E3EF0DC4-65C5-4CD4-8FB1-17CFF2E95F7C}" type="pres">
      <dgm:prSet presAssocID="{090F908C-CE0C-465F-B782-DA3CE9249CCD}" presName="text3" presStyleLbl="fgAcc3" presStyleIdx="2" presStyleCnt="3" custLinFactNeighborX="9966" custLinFactNeighborY="9138">
        <dgm:presLayoutVars>
          <dgm:chPref val="3"/>
        </dgm:presLayoutVars>
      </dgm:prSet>
      <dgm:spPr/>
    </dgm:pt>
    <dgm:pt modelId="{765AAF00-E0AA-49B5-AF6C-0761CDDF4152}" type="pres">
      <dgm:prSet presAssocID="{090F908C-CE0C-465F-B782-DA3CE9249CCD}" presName="hierChild4" presStyleCnt="0"/>
      <dgm:spPr/>
    </dgm:pt>
    <dgm:pt modelId="{44BA8BFE-69B0-432C-A646-6863654E1031}" type="pres">
      <dgm:prSet presAssocID="{986277A2-B55D-42E4-9A88-D7CF7F761EE3}" presName="Name23" presStyleLbl="parChTrans1D4" presStyleIdx="2" presStyleCnt="5"/>
      <dgm:spPr/>
    </dgm:pt>
    <dgm:pt modelId="{9D951A55-BBC4-44F5-885C-A912FBBFE811}" type="pres">
      <dgm:prSet presAssocID="{D51B063F-8EF0-4FB4-9B8F-311BE5978BF5}" presName="hierRoot4" presStyleCnt="0"/>
      <dgm:spPr/>
    </dgm:pt>
    <dgm:pt modelId="{782F2686-3B7C-4471-8590-1E8AB9FBF650}" type="pres">
      <dgm:prSet presAssocID="{D51B063F-8EF0-4FB4-9B8F-311BE5978BF5}" presName="composite4" presStyleCnt="0"/>
      <dgm:spPr/>
    </dgm:pt>
    <dgm:pt modelId="{4B30B799-061D-454F-A6C4-C86304627215}" type="pres">
      <dgm:prSet presAssocID="{D51B063F-8EF0-4FB4-9B8F-311BE5978BF5}" presName="background4" presStyleLbl="node4" presStyleIdx="2" presStyleCnt="5"/>
      <dgm:spPr/>
    </dgm:pt>
    <dgm:pt modelId="{51B8B4E1-67E4-48D4-B698-F8F7143672C4}" type="pres">
      <dgm:prSet presAssocID="{D51B063F-8EF0-4FB4-9B8F-311BE5978BF5}" presName="text4" presStyleLbl="fgAcc4" presStyleIdx="2" presStyleCnt="5" custLinFactNeighborX="7403" custLinFactNeighborY="31261">
        <dgm:presLayoutVars>
          <dgm:chPref val="3"/>
        </dgm:presLayoutVars>
      </dgm:prSet>
      <dgm:spPr/>
    </dgm:pt>
    <dgm:pt modelId="{B5E9FF5E-1BC5-45F1-875D-5970C8EE6157}" type="pres">
      <dgm:prSet presAssocID="{D51B063F-8EF0-4FB4-9B8F-311BE5978BF5}" presName="hierChild5" presStyleCnt="0"/>
      <dgm:spPr/>
    </dgm:pt>
    <dgm:pt modelId="{25E7B74D-5B60-43A1-A696-91EBA3A2C9DE}" type="pres">
      <dgm:prSet presAssocID="{1A95EC8B-00EC-417E-BCF8-04E0664495F1}" presName="Name23" presStyleLbl="parChTrans1D4" presStyleIdx="3" presStyleCnt="5"/>
      <dgm:spPr/>
    </dgm:pt>
    <dgm:pt modelId="{0F671B4C-3505-4D56-82F4-4B1621418931}" type="pres">
      <dgm:prSet presAssocID="{6A1624E3-FE79-4627-B93F-1785BACE6258}" presName="hierRoot4" presStyleCnt="0"/>
      <dgm:spPr/>
    </dgm:pt>
    <dgm:pt modelId="{3DBE3CD7-5297-4410-BA0D-5FFE37B8B82A}" type="pres">
      <dgm:prSet presAssocID="{6A1624E3-FE79-4627-B93F-1785BACE6258}" presName="composite4" presStyleCnt="0"/>
      <dgm:spPr/>
    </dgm:pt>
    <dgm:pt modelId="{EFE3EF13-DB10-4B9B-8508-C3506E74E4F7}" type="pres">
      <dgm:prSet presAssocID="{6A1624E3-FE79-4627-B93F-1785BACE6258}" presName="background4" presStyleLbl="node4" presStyleIdx="3" presStyleCnt="5"/>
      <dgm:spPr/>
    </dgm:pt>
    <dgm:pt modelId="{BB579767-6247-4A6C-AF8F-EC0B0158F1F1}" type="pres">
      <dgm:prSet presAssocID="{6A1624E3-FE79-4627-B93F-1785BACE6258}" presName="text4" presStyleLbl="fgAcc4" presStyleIdx="3" presStyleCnt="5" custLinFactNeighborX="-1146" custLinFactNeighborY="6385">
        <dgm:presLayoutVars>
          <dgm:chPref val="3"/>
        </dgm:presLayoutVars>
      </dgm:prSet>
      <dgm:spPr/>
    </dgm:pt>
    <dgm:pt modelId="{533ADE8B-E032-4CF1-B7B4-88ACA8AF68C4}" type="pres">
      <dgm:prSet presAssocID="{6A1624E3-FE79-4627-B93F-1785BACE6258}" presName="hierChild5" presStyleCnt="0"/>
      <dgm:spPr/>
    </dgm:pt>
    <dgm:pt modelId="{4A0C6493-D098-45D5-A873-02E6216F2AD1}" type="pres">
      <dgm:prSet presAssocID="{2E534CEC-2AC7-4D1A-AB30-6BC786D8037A}" presName="Name23" presStyleLbl="parChTrans1D4" presStyleIdx="4" presStyleCnt="5"/>
      <dgm:spPr/>
    </dgm:pt>
    <dgm:pt modelId="{109A4018-24ED-49B5-A7E4-DAFC7564FAF1}" type="pres">
      <dgm:prSet presAssocID="{B62A5117-FB32-4C69-856C-CD2BD6F84B95}" presName="hierRoot4" presStyleCnt="0"/>
      <dgm:spPr/>
    </dgm:pt>
    <dgm:pt modelId="{3A243763-5AC2-4DA3-ABEF-23184596D37A}" type="pres">
      <dgm:prSet presAssocID="{B62A5117-FB32-4C69-856C-CD2BD6F84B95}" presName="composite4" presStyleCnt="0"/>
      <dgm:spPr/>
    </dgm:pt>
    <dgm:pt modelId="{A98587DD-4D40-432E-85B0-A1DD76CBF14B}" type="pres">
      <dgm:prSet presAssocID="{B62A5117-FB32-4C69-856C-CD2BD6F84B95}" presName="background4" presStyleLbl="node4" presStyleIdx="4" presStyleCnt="5"/>
      <dgm:spPr/>
    </dgm:pt>
    <dgm:pt modelId="{D2EF901A-03D7-45E4-B754-6396C34B2142}" type="pres">
      <dgm:prSet presAssocID="{B62A5117-FB32-4C69-856C-CD2BD6F84B95}" presName="text4" presStyleLbl="fgAcc4" presStyleIdx="4" presStyleCnt="5" custLinFactNeighborX="-4187" custLinFactNeighborY="14896">
        <dgm:presLayoutVars>
          <dgm:chPref val="3"/>
        </dgm:presLayoutVars>
      </dgm:prSet>
      <dgm:spPr/>
    </dgm:pt>
    <dgm:pt modelId="{099A7B47-0CA3-4E20-A982-53BFBA0E23D0}" type="pres">
      <dgm:prSet presAssocID="{B62A5117-FB32-4C69-856C-CD2BD6F84B95}" presName="hierChild5" presStyleCnt="0"/>
      <dgm:spPr/>
    </dgm:pt>
  </dgm:ptLst>
  <dgm:cxnLst>
    <dgm:cxn modelId="{6C9F7D02-BE8B-462D-B970-E0E989DE3846}" type="presOf" srcId="{AE1F11E6-9F7C-4B42-87D3-05939038F9E7}" destId="{F303D02B-123A-4DB6-A4DC-386064FD9CD7}" srcOrd="0" destOrd="0" presId="urn:microsoft.com/office/officeart/2005/8/layout/hierarchy1"/>
    <dgm:cxn modelId="{BF3CB50B-94AA-40B6-84B0-883A7C67B205}" srcId="{090F908C-CE0C-465F-B782-DA3CE9249CCD}" destId="{6A1624E3-FE79-4627-B93F-1785BACE6258}" srcOrd="1" destOrd="0" parTransId="{1A95EC8B-00EC-417E-BCF8-04E0664495F1}" sibTransId="{7E709DB2-644A-48F0-9116-39CDCAE6DDC1}"/>
    <dgm:cxn modelId="{23E7240E-DDB9-46B1-A22C-24D15050E1DE}" type="presOf" srcId="{1A95EC8B-00EC-417E-BCF8-04E0664495F1}" destId="{25E7B74D-5B60-43A1-A696-91EBA3A2C9DE}" srcOrd="0" destOrd="0" presId="urn:microsoft.com/office/officeart/2005/8/layout/hierarchy1"/>
    <dgm:cxn modelId="{6F9AD00F-4FA1-460B-A539-557E58D37386}" srcId="{6891E1D4-B2FD-445B-B4A6-DF23376B7096}" destId="{09C6C8C5-CA19-48A2-8AC2-5D2E5482162B}" srcOrd="1" destOrd="0" parTransId="{B3667565-C274-41FF-8743-F2B925FD0E89}" sibTransId="{D5B52995-D0EC-49F2-B57C-0A6C57EF9365}"/>
    <dgm:cxn modelId="{63579F1B-BEA5-4D2A-B6CD-3D7832C55EBD}" type="presOf" srcId="{6189E858-E7E0-4A93-9242-B46B4D34F087}" destId="{D1F816EC-579B-4245-BFD7-5C1636DE0923}" srcOrd="0" destOrd="0" presId="urn:microsoft.com/office/officeart/2005/8/layout/hierarchy1"/>
    <dgm:cxn modelId="{895EA528-38EC-420C-ABB2-BEAB579BADF9}" type="presOf" srcId="{B62A5117-FB32-4C69-856C-CD2BD6F84B95}" destId="{D2EF901A-03D7-45E4-B754-6396C34B2142}" srcOrd="0" destOrd="0" presId="urn:microsoft.com/office/officeart/2005/8/layout/hierarchy1"/>
    <dgm:cxn modelId="{770E263A-1B5F-43BD-AB8B-A2DCDC41CB24}" type="presOf" srcId="{B3667565-C274-41FF-8743-F2B925FD0E89}" destId="{93314A78-8E55-4240-BE25-50C310A2CCFE}" srcOrd="0" destOrd="0" presId="urn:microsoft.com/office/officeart/2005/8/layout/hierarchy1"/>
    <dgm:cxn modelId="{73C1383E-FC4F-477F-BACC-BF27DA174D13}" type="presOf" srcId="{6A1624E3-FE79-4627-B93F-1785BACE6258}" destId="{BB579767-6247-4A6C-AF8F-EC0B0158F1F1}" srcOrd="0" destOrd="0" presId="urn:microsoft.com/office/officeart/2005/8/layout/hierarchy1"/>
    <dgm:cxn modelId="{C2695061-AC29-4708-B0DF-D69A4CA2C666}" srcId="{6891E1D4-B2FD-445B-B4A6-DF23376B7096}" destId="{52CE6B87-1B97-4D59-8BA1-5046AD3D6440}" srcOrd="0" destOrd="0" parTransId="{8CD16BD0-F0F7-4483-84CC-90BB444F65D8}" sibTransId="{359C4693-8A79-463B-AA8B-3CEB8A30863F}"/>
    <dgm:cxn modelId="{8A361243-3F7A-408D-BF80-985AFB61F92C}" type="presOf" srcId="{6891E1D4-B2FD-445B-B4A6-DF23376B7096}" destId="{A10C7922-AC8E-433A-B395-D89DA986DA98}" srcOrd="0" destOrd="0" presId="urn:microsoft.com/office/officeart/2005/8/layout/hierarchy1"/>
    <dgm:cxn modelId="{5955C143-CBAB-4D6E-A3CF-9C01356B2055}" type="presOf" srcId="{1E90147A-DF45-4D36-955C-D34287BB2E6F}" destId="{BA5F060E-1908-4093-8D9F-54EC95CFF961}" srcOrd="0" destOrd="0" presId="urn:microsoft.com/office/officeart/2005/8/layout/hierarchy1"/>
    <dgm:cxn modelId="{6DCB2166-36B2-4A98-B8D5-487C3D65547F}" type="presOf" srcId="{09C6C8C5-CA19-48A2-8AC2-5D2E5482162B}" destId="{46DA6572-303B-47A7-801E-11B5A5467FC5}" srcOrd="0" destOrd="0" presId="urn:microsoft.com/office/officeart/2005/8/layout/hierarchy1"/>
    <dgm:cxn modelId="{5ECF3D68-04A2-41E2-9963-0C616B5638A2}" type="presOf" srcId="{986277A2-B55D-42E4-9A88-D7CF7F761EE3}" destId="{44BA8BFE-69B0-432C-A646-6863654E1031}" srcOrd="0" destOrd="0" presId="urn:microsoft.com/office/officeart/2005/8/layout/hierarchy1"/>
    <dgm:cxn modelId="{D7F5CD58-9293-4B41-9F2C-C6BA7831BF79}" srcId="{9BFAE562-4143-4E5E-9D6C-772E6C8DEF15}" destId="{51E87A9D-0A91-43B7-AD6C-A3E63864E1BA}" srcOrd="0" destOrd="0" parTransId="{CE69D32F-0B59-4C93-B7EA-0FF6A059C10B}" sibTransId="{1E72856D-7754-41B8-AAFD-4EA5CDF5201B}"/>
    <dgm:cxn modelId="{900EDE7B-3166-4244-95DE-56C442150150}" type="presOf" srcId="{51E87A9D-0A91-43B7-AD6C-A3E63864E1BA}" destId="{AF1FB8E9-A64B-4C91-AE41-F3A18AF041C3}" srcOrd="0" destOrd="0" presId="urn:microsoft.com/office/officeart/2005/8/layout/hierarchy1"/>
    <dgm:cxn modelId="{5A52AE87-35B8-4C50-ABE9-E050D7BF764F}" type="presOf" srcId="{8CD16BD0-F0F7-4483-84CC-90BB444F65D8}" destId="{75D5A52D-9246-41DD-8203-B08B9F2FC2DA}" srcOrd="0" destOrd="0" presId="urn:microsoft.com/office/officeart/2005/8/layout/hierarchy1"/>
    <dgm:cxn modelId="{D2CE8093-7F11-4172-ADD2-240B1350A34B}" type="presOf" srcId="{08467465-1782-4DF2-8032-738B46B54D34}" destId="{E52A63E9-8F75-40BA-84AB-AFB08E77F026}" srcOrd="0" destOrd="0" presId="urn:microsoft.com/office/officeart/2005/8/layout/hierarchy1"/>
    <dgm:cxn modelId="{442EB193-C9C5-407B-9594-C849677ACB12}" type="presOf" srcId="{9BFAE562-4143-4E5E-9D6C-772E6C8DEF15}" destId="{63F3DCEB-D5DA-4D9B-BD0C-7A7BFB6F4D68}" srcOrd="0" destOrd="0" presId="urn:microsoft.com/office/officeart/2005/8/layout/hierarchy1"/>
    <dgm:cxn modelId="{5682E79B-43F8-4341-BE00-067F79C3709C}" type="presOf" srcId="{5759467D-89DF-47C3-85F7-62233E723D7A}" destId="{82B81202-15BF-4C64-AB5E-8AFD489DA606}" srcOrd="0" destOrd="0" presId="urn:microsoft.com/office/officeart/2005/8/layout/hierarchy1"/>
    <dgm:cxn modelId="{3849DBA2-C5E6-442E-9B81-1551D04DFEDF}" srcId="{66D0D5E5-7037-452B-AA4B-8F42C75F7F6F}" destId="{6891E1D4-B2FD-445B-B4A6-DF23376B7096}" srcOrd="0" destOrd="0" parTransId="{AE1F11E6-9F7C-4B42-87D3-05939038F9E7}" sibTransId="{E4F3E9E8-4A86-4645-BAB6-63C45742359A}"/>
    <dgm:cxn modelId="{9E48C6A8-5E40-45DF-B7C0-40563C67BDA7}" srcId="{758079A2-A476-438E-85D0-3E9F731BBC8D}" destId="{14D90900-835A-4F45-B72F-0AA15CCD9A40}" srcOrd="0" destOrd="0" parTransId="{5759467D-89DF-47C3-85F7-62233E723D7A}" sibTransId="{B05DA400-E18B-4DA0-90C0-F8DED28E0D4D}"/>
    <dgm:cxn modelId="{758F50B4-3B9E-41AC-A4E1-34FCB9FBADB0}" type="presOf" srcId="{66D0D5E5-7037-452B-AA4B-8F42C75F7F6F}" destId="{05826A77-4CBF-4420-8C14-953B6B6DF60A}" srcOrd="0" destOrd="0" presId="urn:microsoft.com/office/officeart/2005/8/layout/hierarchy1"/>
    <dgm:cxn modelId="{DB3220B8-4FE1-40B8-BB25-A717C7E6A6A0}" type="presOf" srcId="{758079A2-A476-438E-85D0-3E9F731BBC8D}" destId="{1550F4CB-5CB6-419C-95FA-C881C3146BD7}" srcOrd="0" destOrd="0" presId="urn:microsoft.com/office/officeart/2005/8/layout/hierarchy1"/>
    <dgm:cxn modelId="{DC7DB5BA-7B17-4AC0-AB91-5D9BE5887E02}" srcId="{66D0D5E5-7037-452B-AA4B-8F42C75F7F6F}" destId="{090F908C-CE0C-465F-B782-DA3CE9249CCD}" srcOrd="1" destOrd="0" parTransId="{6189E858-E7E0-4A93-9242-B46B4D34F087}" sibTransId="{43E3570E-8B78-4FA5-8346-7BA4F700FAB1}"/>
    <dgm:cxn modelId="{3E0A1DBF-F527-46F5-8DBA-44F47E785D1A}" type="presOf" srcId="{52CE6B87-1B97-4D59-8BA1-5046AD3D6440}" destId="{357448F2-D963-4314-8C54-9621E9E87ABB}" srcOrd="0" destOrd="0" presId="urn:microsoft.com/office/officeart/2005/8/layout/hierarchy1"/>
    <dgm:cxn modelId="{B7067FCF-8A1C-48C0-B3DC-8C6B585DBC55}" type="presOf" srcId="{D51B063F-8EF0-4FB4-9B8F-311BE5978BF5}" destId="{51B8B4E1-67E4-48D4-B698-F8F7143672C4}" srcOrd="0" destOrd="0" presId="urn:microsoft.com/office/officeart/2005/8/layout/hierarchy1"/>
    <dgm:cxn modelId="{B54D21D3-1645-4375-911E-71038C83EDB7}" srcId="{51E87A9D-0A91-43B7-AD6C-A3E63864E1BA}" destId="{66D0D5E5-7037-452B-AA4B-8F42C75F7F6F}" srcOrd="1" destOrd="0" parTransId="{1E90147A-DF45-4D36-955C-D34287BB2E6F}" sibTransId="{04A625E8-476A-4143-8200-B33E0F30748E}"/>
    <dgm:cxn modelId="{7B899FD6-68FB-433E-B613-032EC9326D56}" type="presOf" srcId="{2E534CEC-2AC7-4D1A-AB30-6BC786D8037A}" destId="{4A0C6493-D098-45D5-A873-02E6216F2AD1}" srcOrd="0" destOrd="0" presId="urn:microsoft.com/office/officeart/2005/8/layout/hierarchy1"/>
    <dgm:cxn modelId="{58765FD9-C817-493D-B4DC-6AED5EBAEE62}" type="presOf" srcId="{090F908C-CE0C-465F-B782-DA3CE9249CCD}" destId="{E3EF0DC4-65C5-4CD4-8FB1-17CFF2E95F7C}" srcOrd="0" destOrd="0" presId="urn:microsoft.com/office/officeart/2005/8/layout/hierarchy1"/>
    <dgm:cxn modelId="{8A537CDD-774B-4D46-A233-E9C56DEAC300}" srcId="{51E87A9D-0A91-43B7-AD6C-A3E63864E1BA}" destId="{758079A2-A476-438E-85D0-3E9F731BBC8D}" srcOrd="0" destOrd="0" parTransId="{08467465-1782-4DF2-8032-738B46B54D34}" sibTransId="{AF91171D-1156-43D7-89D9-DD7B7E30A2D9}"/>
    <dgm:cxn modelId="{5E9F02E3-0164-4F64-A6D4-0DF8F3BE2640}" srcId="{090F908C-CE0C-465F-B782-DA3CE9249CCD}" destId="{B62A5117-FB32-4C69-856C-CD2BD6F84B95}" srcOrd="2" destOrd="0" parTransId="{2E534CEC-2AC7-4D1A-AB30-6BC786D8037A}" sibTransId="{5FAAE6A8-8984-4191-9F95-39B6FE9D9598}"/>
    <dgm:cxn modelId="{C6BB90EB-F233-4132-98F9-3B8C60BA992C}" type="presOf" srcId="{14D90900-835A-4F45-B72F-0AA15CCD9A40}" destId="{74EBC971-BC48-4F69-89BA-1052FA933CAC}" srcOrd="0" destOrd="0" presId="urn:microsoft.com/office/officeart/2005/8/layout/hierarchy1"/>
    <dgm:cxn modelId="{BAA289F8-B110-4984-9655-A40C510FE2A6}" srcId="{090F908C-CE0C-465F-B782-DA3CE9249CCD}" destId="{D51B063F-8EF0-4FB4-9B8F-311BE5978BF5}" srcOrd="0" destOrd="0" parTransId="{986277A2-B55D-42E4-9A88-D7CF7F761EE3}" sibTransId="{2800AB7D-125C-41FF-966B-A67BE3F2515D}"/>
    <dgm:cxn modelId="{85ADE6DC-4B30-4900-BE09-1D0B6970706B}" type="presParOf" srcId="{63F3DCEB-D5DA-4D9B-BD0C-7A7BFB6F4D68}" destId="{CD7876B0-A2BE-4F8E-ACEA-A6693128281B}" srcOrd="0" destOrd="0" presId="urn:microsoft.com/office/officeart/2005/8/layout/hierarchy1"/>
    <dgm:cxn modelId="{3448C876-D3BD-4E9F-9104-D53ABC813F4F}" type="presParOf" srcId="{CD7876B0-A2BE-4F8E-ACEA-A6693128281B}" destId="{A7C5AC41-E680-4351-A764-E02E8931DFEE}" srcOrd="0" destOrd="0" presId="urn:microsoft.com/office/officeart/2005/8/layout/hierarchy1"/>
    <dgm:cxn modelId="{C6CC023F-6404-4E51-A3FB-A0F080129497}" type="presParOf" srcId="{A7C5AC41-E680-4351-A764-E02E8931DFEE}" destId="{4507A4E2-7A53-407D-970E-D760DF0A4E9C}" srcOrd="0" destOrd="0" presId="urn:microsoft.com/office/officeart/2005/8/layout/hierarchy1"/>
    <dgm:cxn modelId="{5B633586-9625-49DB-8352-D39E132643F1}" type="presParOf" srcId="{A7C5AC41-E680-4351-A764-E02E8931DFEE}" destId="{AF1FB8E9-A64B-4C91-AE41-F3A18AF041C3}" srcOrd="1" destOrd="0" presId="urn:microsoft.com/office/officeart/2005/8/layout/hierarchy1"/>
    <dgm:cxn modelId="{D7F87D6A-1F51-43D0-93BE-B12F705965A3}" type="presParOf" srcId="{CD7876B0-A2BE-4F8E-ACEA-A6693128281B}" destId="{3DF80352-12FB-4E78-8558-88C2C0412771}" srcOrd="1" destOrd="0" presId="urn:microsoft.com/office/officeart/2005/8/layout/hierarchy1"/>
    <dgm:cxn modelId="{11E35368-633C-4BF4-817A-0772225118BF}" type="presParOf" srcId="{3DF80352-12FB-4E78-8558-88C2C0412771}" destId="{E52A63E9-8F75-40BA-84AB-AFB08E77F026}" srcOrd="0" destOrd="0" presId="urn:microsoft.com/office/officeart/2005/8/layout/hierarchy1"/>
    <dgm:cxn modelId="{FF8DDAE1-308F-483B-9C22-9A5E93340C9B}" type="presParOf" srcId="{3DF80352-12FB-4E78-8558-88C2C0412771}" destId="{B8BBABAF-C848-4D5C-B19B-2DC1E2AECF7D}" srcOrd="1" destOrd="0" presId="urn:microsoft.com/office/officeart/2005/8/layout/hierarchy1"/>
    <dgm:cxn modelId="{5DAA7775-BCAF-4469-BB16-E8195373227B}" type="presParOf" srcId="{B8BBABAF-C848-4D5C-B19B-2DC1E2AECF7D}" destId="{F65594C4-4F2E-4E5A-BC13-CCF62976AF06}" srcOrd="0" destOrd="0" presId="urn:microsoft.com/office/officeart/2005/8/layout/hierarchy1"/>
    <dgm:cxn modelId="{86012363-2BCB-4556-8508-1D1C89737DEB}" type="presParOf" srcId="{F65594C4-4F2E-4E5A-BC13-CCF62976AF06}" destId="{8568097B-68F4-4F9A-8A49-ABB1B7FA3A75}" srcOrd="0" destOrd="0" presId="urn:microsoft.com/office/officeart/2005/8/layout/hierarchy1"/>
    <dgm:cxn modelId="{2AB2C2FB-0F67-4EF4-A213-C6EA0DA0684C}" type="presParOf" srcId="{F65594C4-4F2E-4E5A-BC13-CCF62976AF06}" destId="{1550F4CB-5CB6-419C-95FA-C881C3146BD7}" srcOrd="1" destOrd="0" presId="urn:microsoft.com/office/officeart/2005/8/layout/hierarchy1"/>
    <dgm:cxn modelId="{A2BBEDBF-B48B-42FC-9D36-4C52341EC19C}" type="presParOf" srcId="{B8BBABAF-C848-4D5C-B19B-2DC1E2AECF7D}" destId="{2985D60A-84A7-44D7-8127-DD7B9A5963B3}" srcOrd="1" destOrd="0" presId="urn:microsoft.com/office/officeart/2005/8/layout/hierarchy1"/>
    <dgm:cxn modelId="{D4A83402-4AED-4BCD-92DC-64FBFD3614A6}" type="presParOf" srcId="{2985D60A-84A7-44D7-8127-DD7B9A5963B3}" destId="{82B81202-15BF-4C64-AB5E-8AFD489DA606}" srcOrd="0" destOrd="0" presId="urn:microsoft.com/office/officeart/2005/8/layout/hierarchy1"/>
    <dgm:cxn modelId="{70A6C027-A0CF-49EE-B44C-F3EDA6EA0017}" type="presParOf" srcId="{2985D60A-84A7-44D7-8127-DD7B9A5963B3}" destId="{E7F9FA4D-F47F-45E1-91DE-CA9E97274936}" srcOrd="1" destOrd="0" presId="urn:microsoft.com/office/officeart/2005/8/layout/hierarchy1"/>
    <dgm:cxn modelId="{706F5504-941E-4DD5-9C3E-B9A481C19612}" type="presParOf" srcId="{E7F9FA4D-F47F-45E1-91DE-CA9E97274936}" destId="{0742A67D-2587-4D0D-AB53-9B105E944554}" srcOrd="0" destOrd="0" presId="urn:microsoft.com/office/officeart/2005/8/layout/hierarchy1"/>
    <dgm:cxn modelId="{E972E00F-BBAE-4B5F-A1C7-2BC2DFABB394}" type="presParOf" srcId="{0742A67D-2587-4D0D-AB53-9B105E944554}" destId="{384BD033-E0BF-4927-93E9-87237C5240F0}" srcOrd="0" destOrd="0" presId="urn:microsoft.com/office/officeart/2005/8/layout/hierarchy1"/>
    <dgm:cxn modelId="{04909DCB-157B-490A-9936-132CA21B4954}" type="presParOf" srcId="{0742A67D-2587-4D0D-AB53-9B105E944554}" destId="{74EBC971-BC48-4F69-89BA-1052FA933CAC}" srcOrd="1" destOrd="0" presId="urn:microsoft.com/office/officeart/2005/8/layout/hierarchy1"/>
    <dgm:cxn modelId="{635F069B-6618-4195-9A28-2A655ADABA88}" type="presParOf" srcId="{E7F9FA4D-F47F-45E1-91DE-CA9E97274936}" destId="{883CF05D-9071-4470-803D-47790C72FDA1}" srcOrd="1" destOrd="0" presId="urn:microsoft.com/office/officeart/2005/8/layout/hierarchy1"/>
    <dgm:cxn modelId="{AEC7B766-D95A-4EEE-A98F-840DC35AD1C5}" type="presParOf" srcId="{3DF80352-12FB-4E78-8558-88C2C0412771}" destId="{BA5F060E-1908-4093-8D9F-54EC95CFF961}" srcOrd="2" destOrd="0" presId="urn:microsoft.com/office/officeart/2005/8/layout/hierarchy1"/>
    <dgm:cxn modelId="{BBCDC2CE-CD9E-4D84-8ECF-CBE5C6ADB7C2}" type="presParOf" srcId="{3DF80352-12FB-4E78-8558-88C2C0412771}" destId="{B267A3DD-77B2-41EC-A55A-E9FECDD79DB2}" srcOrd="3" destOrd="0" presId="urn:microsoft.com/office/officeart/2005/8/layout/hierarchy1"/>
    <dgm:cxn modelId="{DDB8D6DB-AD91-40C6-83A2-E23FCAE6E5A9}" type="presParOf" srcId="{B267A3DD-77B2-41EC-A55A-E9FECDD79DB2}" destId="{4A128EEA-19F3-42E9-BCCD-70CB6C8AC0B8}" srcOrd="0" destOrd="0" presId="urn:microsoft.com/office/officeart/2005/8/layout/hierarchy1"/>
    <dgm:cxn modelId="{6A24F758-79D0-460B-B55E-161982835473}" type="presParOf" srcId="{4A128EEA-19F3-42E9-BCCD-70CB6C8AC0B8}" destId="{5B66D0F1-AFEC-419D-9B88-296CFCD6B1AE}" srcOrd="0" destOrd="0" presId="urn:microsoft.com/office/officeart/2005/8/layout/hierarchy1"/>
    <dgm:cxn modelId="{FB53587F-8763-4236-9C5B-9DAAD550E4CC}" type="presParOf" srcId="{4A128EEA-19F3-42E9-BCCD-70CB6C8AC0B8}" destId="{05826A77-4CBF-4420-8C14-953B6B6DF60A}" srcOrd="1" destOrd="0" presId="urn:microsoft.com/office/officeart/2005/8/layout/hierarchy1"/>
    <dgm:cxn modelId="{4EA6EA6D-0606-4DB6-BA0A-D24BC4AEFA60}" type="presParOf" srcId="{B267A3DD-77B2-41EC-A55A-E9FECDD79DB2}" destId="{89D9BB1D-9A70-4237-B34E-18DB0950DCEB}" srcOrd="1" destOrd="0" presId="urn:microsoft.com/office/officeart/2005/8/layout/hierarchy1"/>
    <dgm:cxn modelId="{57978CFD-5D53-4D80-BCC4-4171FC6E6656}" type="presParOf" srcId="{89D9BB1D-9A70-4237-B34E-18DB0950DCEB}" destId="{F303D02B-123A-4DB6-A4DC-386064FD9CD7}" srcOrd="0" destOrd="0" presId="urn:microsoft.com/office/officeart/2005/8/layout/hierarchy1"/>
    <dgm:cxn modelId="{3A2F28DA-5201-41BF-9C67-44DD6160A1DB}" type="presParOf" srcId="{89D9BB1D-9A70-4237-B34E-18DB0950DCEB}" destId="{9AA6D22B-879A-4A1D-BC38-FCDB30633975}" srcOrd="1" destOrd="0" presId="urn:microsoft.com/office/officeart/2005/8/layout/hierarchy1"/>
    <dgm:cxn modelId="{94EDA4BF-41A2-4610-A993-6A805BDAC38B}" type="presParOf" srcId="{9AA6D22B-879A-4A1D-BC38-FCDB30633975}" destId="{2727B905-BD8A-4E52-87EA-09C6FFEAD6D1}" srcOrd="0" destOrd="0" presId="urn:microsoft.com/office/officeart/2005/8/layout/hierarchy1"/>
    <dgm:cxn modelId="{8147783D-5D8A-446E-87A7-848F3A1D2187}" type="presParOf" srcId="{2727B905-BD8A-4E52-87EA-09C6FFEAD6D1}" destId="{BAB771FE-FF83-42AE-99D1-EE9AF337AD7F}" srcOrd="0" destOrd="0" presId="urn:microsoft.com/office/officeart/2005/8/layout/hierarchy1"/>
    <dgm:cxn modelId="{DD4C6326-4C73-4B08-BB15-52409B05D2E8}" type="presParOf" srcId="{2727B905-BD8A-4E52-87EA-09C6FFEAD6D1}" destId="{A10C7922-AC8E-433A-B395-D89DA986DA98}" srcOrd="1" destOrd="0" presId="urn:microsoft.com/office/officeart/2005/8/layout/hierarchy1"/>
    <dgm:cxn modelId="{91D99DD4-B3EE-4805-9654-997A12170838}" type="presParOf" srcId="{9AA6D22B-879A-4A1D-BC38-FCDB30633975}" destId="{429B58B3-BD10-4517-B4AA-2398DA136A39}" srcOrd="1" destOrd="0" presId="urn:microsoft.com/office/officeart/2005/8/layout/hierarchy1"/>
    <dgm:cxn modelId="{F3679BE9-350D-4D70-94A9-8E096A3B0A45}" type="presParOf" srcId="{429B58B3-BD10-4517-B4AA-2398DA136A39}" destId="{75D5A52D-9246-41DD-8203-B08B9F2FC2DA}" srcOrd="0" destOrd="0" presId="urn:microsoft.com/office/officeart/2005/8/layout/hierarchy1"/>
    <dgm:cxn modelId="{45E547BE-8F88-4341-8E6E-14111830521D}" type="presParOf" srcId="{429B58B3-BD10-4517-B4AA-2398DA136A39}" destId="{46DDE680-FE32-4179-B2DF-DA48F96C02FB}" srcOrd="1" destOrd="0" presId="urn:microsoft.com/office/officeart/2005/8/layout/hierarchy1"/>
    <dgm:cxn modelId="{D91BA844-A672-4DAD-886C-06CDC79D3300}" type="presParOf" srcId="{46DDE680-FE32-4179-B2DF-DA48F96C02FB}" destId="{02BA1BD1-5FC9-4588-9DED-F7B665CC23E1}" srcOrd="0" destOrd="0" presId="urn:microsoft.com/office/officeart/2005/8/layout/hierarchy1"/>
    <dgm:cxn modelId="{CC527093-1C18-402B-8363-A6E1A3F54A90}" type="presParOf" srcId="{02BA1BD1-5FC9-4588-9DED-F7B665CC23E1}" destId="{87862E96-D311-4136-9D61-E5BC00C9344E}" srcOrd="0" destOrd="0" presId="urn:microsoft.com/office/officeart/2005/8/layout/hierarchy1"/>
    <dgm:cxn modelId="{A74F054D-2536-4A76-964C-E32F85AA76A3}" type="presParOf" srcId="{02BA1BD1-5FC9-4588-9DED-F7B665CC23E1}" destId="{357448F2-D963-4314-8C54-9621E9E87ABB}" srcOrd="1" destOrd="0" presId="urn:microsoft.com/office/officeart/2005/8/layout/hierarchy1"/>
    <dgm:cxn modelId="{CB1634A5-21AF-42FC-A444-F9FA48500A70}" type="presParOf" srcId="{46DDE680-FE32-4179-B2DF-DA48F96C02FB}" destId="{5D2E84F2-A843-4A9C-974E-D66DAF5CD2E3}" srcOrd="1" destOrd="0" presId="urn:microsoft.com/office/officeart/2005/8/layout/hierarchy1"/>
    <dgm:cxn modelId="{BE515603-C89D-4384-8C24-B1FDF5AF3613}" type="presParOf" srcId="{429B58B3-BD10-4517-B4AA-2398DA136A39}" destId="{93314A78-8E55-4240-BE25-50C310A2CCFE}" srcOrd="2" destOrd="0" presId="urn:microsoft.com/office/officeart/2005/8/layout/hierarchy1"/>
    <dgm:cxn modelId="{38C2DFE5-B382-4D06-88F0-E3A4EBFBA73F}" type="presParOf" srcId="{429B58B3-BD10-4517-B4AA-2398DA136A39}" destId="{3E366DA3-DB8E-464E-A78C-9607351453EA}" srcOrd="3" destOrd="0" presId="urn:microsoft.com/office/officeart/2005/8/layout/hierarchy1"/>
    <dgm:cxn modelId="{193261F8-B86E-4489-BE1F-3062E2B3B662}" type="presParOf" srcId="{3E366DA3-DB8E-464E-A78C-9607351453EA}" destId="{CDFEF025-B2C0-459B-B6C7-885481FB41DC}" srcOrd="0" destOrd="0" presId="urn:microsoft.com/office/officeart/2005/8/layout/hierarchy1"/>
    <dgm:cxn modelId="{7725937B-E0BF-4BFE-9DB0-C3C52893A8A0}" type="presParOf" srcId="{CDFEF025-B2C0-459B-B6C7-885481FB41DC}" destId="{C86076D2-46EB-4CFF-8A0D-AFBB343F41B3}" srcOrd="0" destOrd="0" presId="urn:microsoft.com/office/officeart/2005/8/layout/hierarchy1"/>
    <dgm:cxn modelId="{E756E36C-6E02-4EC4-B22F-B93800B05548}" type="presParOf" srcId="{CDFEF025-B2C0-459B-B6C7-885481FB41DC}" destId="{46DA6572-303B-47A7-801E-11B5A5467FC5}" srcOrd="1" destOrd="0" presId="urn:microsoft.com/office/officeart/2005/8/layout/hierarchy1"/>
    <dgm:cxn modelId="{46E8E44A-4BED-44FF-A081-69EE3BAF0D58}" type="presParOf" srcId="{3E366DA3-DB8E-464E-A78C-9607351453EA}" destId="{CAEF6098-6C9E-40F4-AE91-3900F3106C5E}" srcOrd="1" destOrd="0" presId="urn:microsoft.com/office/officeart/2005/8/layout/hierarchy1"/>
    <dgm:cxn modelId="{90004678-6840-4E50-AD7C-5A139B45A1CC}" type="presParOf" srcId="{89D9BB1D-9A70-4237-B34E-18DB0950DCEB}" destId="{D1F816EC-579B-4245-BFD7-5C1636DE0923}" srcOrd="2" destOrd="0" presId="urn:microsoft.com/office/officeart/2005/8/layout/hierarchy1"/>
    <dgm:cxn modelId="{E3ABA068-2131-4430-AD0E-1EE5B51B79C4}" type="presParOf" srcId="{89D9BB1D-9A70-4237-B34E-18DB0950DCEB}" destId="{206811AD-D3E6-47C7-A279-804AC622C1B1}" srcOrd="3" destOrd="0" presId="urn:microsoft.com/office/officeart/2005/8/layout/hierarchy1"/>
    <dgm:cxn modelId="{C7BF6D35-A340-4EC5-9096-5D1CCB8B3DD5}" type="presParOf" srcId="{206811AD-D3E6-47C7-A279-804AC622C1B1}" destId="{2DC36554-FB03-4023-A474-044C86C60468}" srcOrd="0" destOrd="0" presId="urn:microsoft.com/office/officeart/2005/8/layout/hierarchy1"/>
    <dgm:cxn modelId="{1B4DCB4D-DCD6-4DB2-ACBA-ECA254540D9F}" type="presParOf" srcId="{2DC36554-FB03-4023-A474-044C86C60468}" destId="{7ACF7B56-35CE-45EE-8A83-0FAAE758DB6B}" srcOrd="0" destOrd="0" presId="urn:microsoft.com/office/officeart/2005/8/layout/hierarchy1"/>
    <dgm:cxn modelId="{5671DD2D-2838-4863-88BA-B95FA1A5B0FC}" type="presParOf" srcId="{2DC36554-FB03-4023-A474-044C86C60468}" destId="{E3EF0DC4-65C5-4CD4-8FB1-17CFF2E95F7C}" srcOrd="1" destOrd="0" presId="urn:microsoft.com/office/officeart/2005/8/layout/hierarchy1"/>
    <dgm:cxn modelId="{74181320-9B76-4154-A3B3-2E487D266D80}" type="presParOf" srcId="{206811AD-D3E6-47C7-A279-804AC622C1B1}" destId="{765AAF00-E0AA-49B5-AF6C-0761CDDF4152}" srcOrd="1" destOrd="0" presId="urn:microsoft.com/office/officeart/2005/8/layout/hierarchy1"/>
    <dgm:cxn modelId="{9BBF643F-9642-48EA-A235-329F9E68202A}" type="presParOf" srcId="{765AAF00-E0AA-49B5-AF6C-0761CDDF4152}" destId="{44BA8BFE-69B0-432C-A646-6863654E1031}" srcOrd="0" destOrd="0" presId="urn:microsoft.com/office/officeart/2005/8/layout/hierarchy1"/>
    <dgm:cxn modelId="{BE272F63-D846-41F5-9998-05ABC2DFC2EA}" type="presParOf" srcId="{765AAF00-E0AA-49B5-AF6C-0761CDDF4152}" destId="{9D951A55-BBC4-44F5-885C-A912FBBFE811}" srcOrd="1" destOrd="0" presId="urn:microsoft.com/office/officeart/2005/8/layout/hierarchy1"/>
    <dgm:cxn modelId="{02D167E0-0B9A-43F1-83AA-0A1D6C83EAD0}" type="presParOf" srcId="{9D951A55-BBC4-44F5-885C-A912FBBFE811}" destId="{782F2686-3B7C-4471-8590-1E8AB9FBF650}" srcOrd="0" destOrd="0" presId="urn:microsoft.com/office/officeart/2005/8/layout/hierarchy1"/>
    <dgm:cxn modelId="{28BB2F07-E352-455A-A1E4-C56F383D326D}" type="presParOf" srcId="{782F2686-3B7C-4471-8590-1E8AB9FBF650}" destId="{4B30B799-061D-454F-A6C4-C86304627215}" srcOrd="0" destOrd="0" presId="urn:microsoft.com/office/officeart/2005/8/layout/hierarchy1"/>
    <dgm:cxn modelId="{29D6250B-FD2F-4F6F-94E9-2ED1FDB86DC3}" type="presParOf" srcId="{782F2686-3B7C-4471-8590-1E8AB9FBF650}" destId="{51B8B4E1-67E4-48D4-B698-F8F7143672C4}" srcOrd="1" destOrd="0" presId="urn:microsoft.com/office/officeart/2005/8/layout/hierarchy1"/>
    <dgm:cxn modelId="{ED55660B-5A7C-41B2-9FA0-18BEBCBF1C7C}" type="presParOf" srcId="{9D951A55-BBC4-44F5-885C-A912FBBFE811}" destId="{B5E9FF5E-1BC5-45F1-875D-5970C8EE6157}" srcOrd="1" destOrd="0" presId="urn:microsoft.com/office/officeart/2005/8/layout/hierarchy1"/>
    <dgm:cxn modelId="{3BAA8E3E-54DA-404C-BBD8-F91846642E95}" type="presParOf" srcId="{765AAF00-E0AA-49B5-AF6C-0761CDDF4152}" destId="{25E7B74D-5B60-43A1-A696-91EBA3A2C9DE}" srcOrd="2" destOrd="0" presId="urn:microsoft.com/office/officeart/2005/8/layout/hierarchy1"/>
    <dgm:cxn modelId="{33FA423F-629C-4A0B-A9D4-B1E74C6090B7}" type="presParOf" srcId="{765AAF00-E0AA-49B5-AF6C-0761CDDF4152}" destId="{0F671B4C-3505-4D56-82F4-4B1621418931}" srcOrd="3" destOrd="0" presId="urn:microsoft.com/office/officeart/2005/8/layout/hierarchy1"/>
    <dgm:cxn modelId="{F64BAAF0-0474-466E-BA38-CAD70C0562D9}" type="presParOf" srcId="{0F671B4C-3505-4D56-82F4-4B1621418931}" destId="{3DBE3CD7-5297-4410-BA0D-5FFE37B8B82A}" srcOrd="0" destOrd="0" presId="urn:microsoft.com/office/officeart/2005/8/layout/hierarchy1"/>
    <dgm:cxn modelId="{2349E3E4-32A9-403F-8C67-BE3A154B07B6}" type="presParOf" srcId="{3DBE3CD7-5297-4410-BA0D-5FFE37B8B82A}" destId="{EFE3EF13-DB10-4B9B-8508-C3506E74E4F7}" srcOrd="0" destOrd="0" presId="urn:microsoft.com/office/officeart/2005/8/layout/hierarchy1"/>
    <dgm:cxn modelId="{83F69A75-3F8F-47E0-A13A-335F099D17C9}" type="presParOf" srcId="{3DBE3CD7-5297-4410-BA0D-5FFE37B8B82A}" destId="{BB579767-6247-4A6C-AF8F-EC0B0158F1F1}" srcOrd="1" destOrd="0" presId="urn:microsoft.com/office/officeart/2005/8/layout/hierarchy1"/>
    <dgm:cxn modelId="{E66AD448-ECA1-4B83-9661-CC6F719AD700}" type="presParOf" srcId="{0F671B4C-3505-4D56-82F4-4B1621418931}" destId="{533ADE8B-E032-4CF1-B7B4-88ACA8AF68C4}" srcOrd="1" destOrd="0" presId="urn:microsoft.com/office/officeart/2005/8/layout/hierarchy1"/>
    <dgm:cxn modelId="{1B4B0D10-6838-474C-866A-715D033FE8D1}" type="presParOf" srcId="{765AAF00-E0AA-49B5-AF6C-0761CDDF4152}" destId="{4A0C6493-D098-45D5-A873-02E6216F2AD1}" srcOrd="4" destOrd="0" presId="urn:microsoft.com/office/officeart/2005/8/layout/hierarchy1"/>
    <dgm:cxn modelId="{265386E4-A5D2-4435-8014-1DAC50B2AC25}" type="presParOf" srcId="{765AAF00-E0AA-49B5-AF6C-0761CDDF4152}" destId="{109A4018-24ED-49B5-A7E4-DAFC7564FAF1}" srcOrd="5" destOrd="0" presId="urn:microsoft.com/office/officeart/2005/8/layout/hierarchy1"/>
    <dgm:cxn modelId="{14A3C6DD-852A-4633-9CDC-6D0D38ED94E8}" type="presParOf" srcId="{109A4018-24ED-49B5-A7E4-DAFC7564FAF1}" destId="{3A243763-5AC2-4DA3-ABEF-23184596D37A}" srcOrd="0" destOrd="0" presId="urn:microsoft.com/office/officeart/2005/8/layout/hierarchy1"/>
    <dgm:cxn modelId="{3D3AB15A-E013-4579-9F81-428342642277}" type="presParOf" srcId="{3A243763-5AC2-4DA3-ABEF-23184596D37A}" destId="{A98587DD-4D40-432E-85B0-A1DD76CBF14B}" srcOrd="0" destOrd="0" presId="urn:microsoft.com/office/officeart/2005/8/layout/hierarchy1"/>
    <dgm:cxn modelId="{557B505D-2A38-4836-B233-CB08ED001D2E}" type="presParOf" srcId="{3A243763-5AC2-4DA3-ABEF-23184596D37A}" destId="{D2EF901A-03D7-45E4-B754-6396C34B2142}" srcOrd="1" destOrd="0" presId="urn:microsoft.com/office/officeart/2005/8/layout/hierarchy1"/>
    <dgm:cxn modelId="{6E16D592-4A52-4007-993D-040902DD3154}" type="presParOf" srcId="{109A4018-24ED-49B5-A7E4-DAFC7564FAF1}" destId="{099A7B47-0CA3-4E20-A982-53BFBA0E23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0C6493-D098-45D5-A873-02E6216F2AD1}">
      <dsp:nvSpPr>
        <dsp:cNvPr id="0" name=""/>
        <dsp:cNvSpPr/>
      </dsp:nvSpPr>
      <dsp:spPr>
        <a:xfrm>
          <a:off x="5676904" y="3006657"/>
          <a:ext cx="1257330" cy="316896"/>
        </a:xfrm>
        <a:custGeom>
          <a:avLst/>
          <a:gdLst/>
          <a:ahLst/>
          <a:cxnLst/>
          <a:rect l="0" t="0" r="0" b="0"/>
          <a:pathLst>
            <a:path>
              <a:moveTo>
                <a:pt x="0" y="0"/>
              </a:moveTo>
              <a:lnTo>
                <a:pt x="0" y="209115"/>
              </a:lnTo>
              <a:lnTo>
                <a:pt x="1257330" y="209115"/>
              </a:lnTo>
              <a:lnTo>
                <a:pt x="1257330" y="316896"/>
              </a:lnTo>
            </a:path>
          </a:pathLst>
        </a:custGeom>
        <a:noFill/>
        <a:ln w="9525" cap="flat" cmpd="sng" algn="ctr">
          <a:solidFill>
            <a:schemeClr val="accent4">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5E7B74D-5B60-43A1-A696-91EBA3A2C9DE}">
      <dsp:nvSpPr>
        <dsp:cNvPr id="0" name=""/>
        <dsp:cNvSpPr/>
      </dsp:nvSpPr>
      <dsp:spPr>
        <a:xfrm>
          <a:off x="5547622" y="3006657"/>
          <a:ext cx="129282" cy="316896"/>
        </a:xfrm>
        <a:custGeom>
          <a:avLst/>
          <a:gdLst/>
          <a:ahLst/>
          <a:cxnLst/>
          <a:rect l="0" t="0" r="0" b="0"/>
          <a:pathLst>
            <a:path>
              <a:moveTo>
                <a:pt x="129282" y="0"/>
              </a:moveTo>
              <a:lnTo>
                <a:pt x="129282" y="209115"/>
              </a:lnTo>
              <a:lnTo>
                <a:pt x="0" y="209115"/>
              </a:lnTo>
              <a:lnTo>
                <a:pt x="0" y="316896"/>
              </a:lnTo>
            </a:path>
          </a:pathLst>
        </a:custGeom>
        <a:noFill/>
        <a:ln w="9525" cap="flat" cmpd="sng" algn="ctr">
          <a:solidFill>
            <a:schemeClr val="accent4">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BA8BFE-69B0-432C-A646-6863654E1031}">
      <dsp:nvSpPr>
        <dsp:cNvPr id="0" name=""/>
        <dsp:cNvSpPr/>
      </dsp:nvSpPr>
      <dsp:spPr>
        <a:xfrm>
          <a:off x="4225092" y="3006657"/>
          <a:ext cx="1451812" cy="316896"/>
        </a:xfrm>
        <a:custGeom>
          <a:avLst/>
          <a:gdLst/>
          <a:ahLst/>
          <a:cxnLst/>
          <a:rect l="0" t="0" r="0" b="0"/>
          <a:pathLst>
            <a:path>
              <a:moveTo>
                <a:pt x="1451812" y="0"/>
              </a:moveTo>
              <a:lnTo>
                <a:pt x="1451812" y="209115"/>
              </a:lnTo>
              <a:lnTo>
                <a:pt x="0" y="209115"/>
              </a:lnTo>
              <a:lnTo>
                <a:pt x="0" y="316896"/>
              </a:lnTo>
            </a:path>
          </a:pathLst>
        </a:custGeom>
        <a:noFill/>
        <a:ln w="9525" cap="flat" cmpd="sng" algn="ctr">
          <a:solidFill>
            <a:schemeClr val="accent4">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1F816EC-579B-4245-BFD7-5C1636DE0923}">
      <dsp:nvSpPr>
        <dsp:cNvPr id="0" name=""/>
        <dsp:cNvSpPr/>
      </dsp:nvSpPr>
      <dsp:spPr>
        <a:xfrm>
          <a:off x="3996491" y="1911773"/>
          <a:ext cx="1680413" cy="356093"/>
        </a:xfrm>
        <a:custGeom>
          <a:avLst/>
          <a:gdLst/>
          <a:ahLst/>
          <a:cxnLst/>
          <a:rect l="0" t="0" r="0" b="0"/>
          <a:pathLst>
            <a:path>
              <a:moveTo>
                <a:pt x="0" y="0"/>
              </a:moveTo>
              <a:lnTo>
                <a:pt x="0" y="248312"/>
              </a:lnTo>
              <a:lnTo>
                <a:pt x="1680413" y="248312"/>
              </a:lnTo>
              <a:lnTo>
                <a:pt x="1680413" y="356093"/>
              </a:lnTo>
            </a:path>
          </a:pathLst>
        </a:custGeom>
        <a:noFill/>
        <a:ln w="9525" cap="flat" cmpd="sng" algn="ctr">
          <a:solidFill>
            <a:schemeClr val="accent4">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3314A78-8E55-4240-BE25-50C310A2CCFE}">
      <dsp:nvSpPr>
        <dsp:cNvPr id="0" name=""/>
        <dsp:cNvSpPr/>
      </dsp:nvSpPr>
      <dsp:spPr>
        <a:xfrm>
          <a:off x="1991464" y="3006598"/>
          <a:ext cx="789878" cy="316955"/>
        </a:xfrm>
        <a:custGeom>
          <a:avLst/>
          <a:gdLst/>
          <a:ahLst/>
          <a:cxnLst/>
          <a:rect l="0" t="0" r="0" b="0"/>
          <a:pathLst>
            <a:path>
              <a:moveTo>
                <a:pt x="0" y="0"/>
              </a:moveTo>
              <a:lnTo>
                <a:pt x="0" y="209174"/>
              </a:lnTo>
              <a:lnTo>
                <a:pt x="789878" y="209174"/>
              </a:lnTo>
              <a:lnTo>
                <a:pt x="789878" y="316955"/>
              </a:lnTo>
            </a:path>
          </a:pathLst>
        </a:custGeom>
        <a:noFill/>
        <a:ln w="9525" cap="flat" cmpd="sng" algn="ctr">
          <a:solidFill>
            <a:schemeClr val="accent4">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D5A52D-9246-41DD-8203-B08B9F2FC2DA}">
      <dsp:nvSpPr>
        <dsp:cNvPr id="0" name=""/>
        <dsp:cNvSpPr/>
      </dsp:nvSpPr>
      <dsp:spPr>
        <a:xfrm>
          <a:off x="1306366" y="3006598"/>
          <a:ext cx="685098" cy="316955"/>
        </a:xfrm>
        <a:custGeom>
          <a:avLst/>
          <a:gdLst/>
          <a:ahLst/>
          <a:cxnLst/>
          <a:rect l="0" t="0" r="0" b="0"/>
          <a:pathLst>
            <a:path>
              <a:moveTo>
                <a:pt x="685098" y="0"/>
              </a:moveTo>
              <a:lnTo>
                <a:pt x="685098" y="209174"/>
              </a:lnTo>
              <a:lnTo>
                <a:pt x="0" y="209174"/>
              </a:lnTo>
              <a:lnTo>
                <a:pt x="0" y="316955"/>
              </a:lnTo>
            </a:path>
          </a:pathLst>
        </a:custGeom>
        <a:noFill/>
        <a:ln w="9525" cap="flat" cmpd="sng" algn="ctr">
          <a:solidFill>
            <a:schemeClr val="accent4">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303D02B-123A-4DB6-A4DC-386064FD9CD7}">
      <dsp:nvSpPr>
        <dsp:cNvPr id="0" name=""/>
        <dsp:cNvSpPr/>
      </dsp:nvSpPr>
      <dsp:spPr>
        <a:xfrm>
          <a:off x="1991464" y="1911773"/>
          <a:ext cx="2005027" cy="356034"/>
        </a:xfrm>
        <a:custGeom>
          <a:avLst/>
          <a:gdLst/>
          <a:ahLst/>
          <a:cxnLst/>
          <a:rect l="0" t="0" r="0" b="0"/>
          <a:pathLst>
            <a:path>
              <a:moveTo>
                <a:pt x="2005027" y="0"/>
              </a:moveTo>
              <a:lnTo>
                <a:pt x="2005027" y="248253"/>
              </a:lnTo>
              <a:lnTo>
                <a:pt x="0" y="248253"/>
              </a:lnTo>
              <a:lnTo>
                <a:pt x="0" y="356034"/>
              </a:lnTo>
            </a:path>
          </a:pathLst>
        </a:custGeom>
        <a:noFill/>
        <a:ln w="9525" cap="flat" cmpd="sng" algn="ctr">
          <a:solidFill>
            <a:schemeClr val="accent4">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5F060E-1908-4093-8D9F-54EC95CFF961}">
      <dsp:nvSpPr>
        <dsp:cNvPr id="0" name=""/>
        <dsp:cNvSpPr/>
      </dsp:nvSpPr>
      <dsp:spPr>
        <a:xfrm>
          <a:off x="3082090" y="668800"/>
          <a:ext cx="914401" cy="504183"/>
        </a:xfrm>
        <a:custGeom>
          <a:avLst/>
          <a:gdLst/>
          <a:ahLst/>
          <a:cxnLst/>
          <a:rect l="0" t="0" r="0" b="0"/>
          <a:pathLst>
            <a:path>
              <a:moveTo>
                <a:pt x="0" y="0"/>
              </a:moveTo>
              <a:lnTo>
                <a:pt x="0" y="396403"/>
              </a:lnTo>
              <a:lnTo>
                <a:pt x="914401" y="396403"/>
              </a:lnTo>
              <a:lnTo>
                <a:pt x="914401" y="504183"/>
              </a:lnTo>
            </a:path>
          </a:pathLst>
        </a:custGeom>
        <a:noFill/>
        <a:ln w="9525" cap="flat" cmpd="sng" algn="ctr">
          <a:solidFill>
            <a:schemeClr val="accent4">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2B81202-15BF-4C64-AB5E-8AFD489DA606}">
      <dsp:nvSpPr>
        <dsp:cNvPr id="0" name=""/>
        <dsp:cNvSpPr/>
      </dsp:nvSpPr>
      <dsp:spPr>
        <a:xfrm>
          <a:off x="406732" y="1911773"/>
          <a:ext cx="91440" cy="293155"/>
        </a:xfrm>
        <a:custGeom>
          <a:avLst/>
          <a:gdLst/>
          <a:ahLst/>
          <a:cxnLst/>
          <a:rect l="0" t="0" r="0" b="0"/>
          <a:pathLst>
            <a:path>
              <a:moveTo>
                <a:pt x="84554" y="0"/>
              </a:moveTo>
              <a:lnTo>
                <a:pt x="84554" y="185375"/>
              </a:lnTo>
              <a:lnTo>
                <a:pt x="45720" y="185375"/>
              </a:lnTo>
              <a:lnTo>
                <a:pt x="45720" y="293155"/>
              </a:lnTo>
            </a:path>
          </a:pathLst>
        </a:custGeom>
        <a:noFill/>
        <a:ln w="9525" cap="flat" cmpd="sng" algn="ctr">
          <a:solidFill>
            <a:schemeClr val="accent4">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2A63E9-8F75-40BA-84AB-AFB08E77F026}">
      <dsp:nvSpPr>
        <dsp:cNvPr id="0" name=""/>
        <dsp:cNvSpPr/>
      </dsp:nvSpPr>
      <dsp:spPr>
        <a:xfrm>
          <a:off x="491287" y="668800"/>
          <a:ext cx="2590803" cy="504183"/>
        </a:xfrm>
        <a:custGeom>
          <a:avLst/>
          <a:gdLst/>
          <a:ahLst/>
          <a:cxnLst/>
          <a:rect l="0" t="0" r="0" b="0"/>
          <a:pathLst>
            <a:path>
              <a:moveTo>
                <a:pt x="2590803" y="0"/>
              </a:moveTo>
              <a:lnTo>
                <a:pt x="2590803" y="396403"/>
              </a:lnTo>
              <a:lnTo>
                <a:pt x="0" y="396403"/>
              </a:lnTo>
              <a:lnTo>
                <a:pt x="0" y="504183"/>
              </a:lnTo>
            </a:path>
          </a:pathLst>
        </a:custGeom>
        <a:noFill/>
        <a:ln w="9525" cap="flat" cmpd="sng" algn="ctr">
          <a:solidFill>
            <a:schemeClr val="accent4">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507A4E2-7A53-407D-970E-D760DF0A4E9C}">
      <dsp:nvSpPr>
        <dsp:cNvPr id="0" name=""/>
        <dsp:cNvSpPr/>
      </dsp:nvSpPr>
      <dsp:spPr>
        <a:xfrm>
          <a:off x="2500365" y="-69990"/>
          <a:ext cx="1163448" cy="738790"/>
        </a:xfrm>
        <a:prstGeom prst="roundRect">
          <a:avLst>
            <a:gd name="adj" fmla="val 10000"/>
          </a:avLst>
        </a:prstGeom>
        <a:solidFill>
          <a:srgbClr val="FFC000"/>
        </a:soli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sp>
    <dsp:sp modelId="{AF1FB8E9-A64B-4C91-AE41-F3A18AF041C3}">
      <dsp:nvSpPr>
        <dsp:cNvPr id="0" name=""/>
        <dsp:cNvSpPr/>
      </dsp:nvSpPr>
      <dsp:spPr>
        <a:xfrm>
          <a:off x="2629637" y="52818"/>
          <a:ext cx="1163448" cy="73879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dirty="0"/>
            <a:t>Spatial Filters</a:t>
          </a:r>
        </a:p>
      </dsp:txBody>
      <dsp:txXfrm>
        <a:off x="2651275" y="74456"/>
        <a:ext cx="1120172" cy="695514"/>
      </dsp:txXfrm>
    </dsp:sp>
    <dsp:sp modelId="{8568097B-68F4-4F9A-8A49-ABB1B7FA3A75}">
      <dsp:nvSpPr>
        <dsp:cNvPr id="0" name=""/>
        <dsp:cNvSpPr/>
      </dsp:nvSpPr>
      <dsp:spPr>
        <a:xfrm>
          <a:off x="-90437" y="1172983"/>
          <a:ext cx="1163448" cy="738790"/>
        </a:xfrm>
        <a:prstGeom prst="roundRect">
          <a:avLst>
            <a:gd name="adj" fmla="val 10000"/>
          </a:avLst>
        </a:prstGeom>
        <a:solidFill>
          <a:schemeClr val="bg2">
            <a:lumMod val="90000"/>
          </a:schemeClr>
        </a:soli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sp>
    <dsp:sp modelId="{1550F4CB-5CB6-419C-95FA-C881C3146BD7}">
      <dsp:nvSpPr>
        <dsp:cNvPr id="0" name=""/>
        <dsp:cNvSpPr/>
      </dsp:nvSpPr>
      <dsp:spPr>
        <a:xfrm>
          <a:off x="38834" y="1295792"/>
          <a:ext cx="1163448" cy="738790"/>
        </a:xfrm>
        <a:prstGeom prst="roundRect">
          <a:avLst>
            <a:gd name="adj" fmla="val 10000"/>
          </a:avLst>
        </a:prstGeom>
        <a:solidFill>
          <a:schemeClr val="accent6">
            <a:lumMod val="20000"/>
            <a:lumOff val="80000"/>
            <a:alpha val="9000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dirty="0"/>
            <a:t>High Pass Filters </a:t>
          </a:r>
        </a:p>
      </dsp:txBody>
      <dsp:txXfrm>
        <a:off x="60472" y="1317430"/>
        <a:ext cx="1120172" cy="695514"/>
      </dsp:txXfrm>
    </dsp:sp>
    <dsp:sp modelId="{384BD033-E0BF-4927-93E9-87237C5240F0}">
      <dsp:nvSpPr>
        <dsp:cNvPr id="0" name=""/>
        <dsp:cNvSpPr/>
      </dsp:nvSpPr>
      <dsp:spPr>
        <a:xfrm>
          <a:off x="-129272" y="2204929"/>
          <a:ext cx="1163448" cy="738790"/>
        </a:xfrm>
        <a:prstGeom prst="roundRect">
          <a:avLst>
            <a:gd name="adj" fmla="val 10000"/>
          </a:avLst>
        </a:prstGeom>
        <a:solidFill>
          <a:schemeClr val="accent5">
            <a:lumMod val="20000"/>
            <a:lumOff val="80000"/>
          </a:schemeClr>
        </a:soli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sp>
    <dsp:sp modelId="{74EBC971-BC48-4F69-89BA-1052FA933CAC}">
      <dsp:nvSpPr>
        <dsp:cNvPr id="0" name=""/>
        <dsp:cNvSpPr/>
      </dsp:nvSpPr>
      <dsp:spPr>
        <a:xfrm>
          <a:off x="0" y="2327738"/>
          <a:ext cx="1163448" cy="738790"/>
        </a:xfrm>
        <a:prstGeom prst="roundRect">
          <a:avLst>
            <a:gd name="adj" fmla="val 10000"/>
          </a:avLst>
        </a:prstGeom>
        <a:solidFill>
          <a:schemeClr val="accent2">
            <a:lumMod val="20000"/>
            <a:lumOff val="80000"/>
            <a:alpha val="9000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dirty="0"/>
            <a:t>The Laplacian Filter</a:t>
          </a:r>
        </a:p>
      </dsp:txBody>
      <dsp:txXfrm>
        <a:off x="21638" y="2349376"/>
        <a:ext cx="1120172" cy="695514"/>
      </dsp:txXfrm>
    </dsp:sp>
    <dsp:sp modelId="{5B66D0F1-AFEC-419D-9B88-296CFCD6B1AE}">
      <dsp:nvSpPr>
        <dsp:cNvPr id="0" name=""/>
        <dsp:cNvSpPr/>
      </dsp:nvSpPr>
      <dsp:spPr>
        <a:xfrm>
          <a:off x="3414766" y="1172983"/>
          <a:ext cx="1163448" cy="738790"/>
        </a:xfrm>
        <a:prstGeom prst="roundRect">
          <a:avLst>
            <a:gd name="adj" fmla="val 10000"/>
          </a:avLst>
        </a:prstGeom>
        <a:solidFill>
          <a:schemeClr val="accent1"/>
        </a:soli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sp>
    <dsp:sp modelId="{05826A77-4CBF-4420-8C14-953B6B6DF60A}">
      <dsp:nvSpPr>
        <dsp:cNvPr id="0" name=""/>
        <dsp:cNvSpPr/>
      </dsp:nvSpPr>
      <dsp:spPr>
        <a:xfrm>
          <a:off x="3544039" y="1295792"/>
          <a:ext cx="1163448" cy="738790"/>
        </a:xfrm>
        <a:prstGeom prst="roundRect">
          <a:avLst>
            <a:gd name="adj" fmla="val 10000"/>
          </a:avLst>
        </a:prstGeom>
        <a:solidFill>
          <a:schemeClr val="bg1">
            <a:lumMod val="95000"/>
            <a:alpha val="9000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dirty="0"/>
            <a:t>Low Pass Filters</a:t>
          </a:r>
        </a:p>
      </dsp:txBody>
      <dsp:txXfrm>
        <a:off x="3565677" y="1317430"/>
        <a:ext cx="1120172" cy="695514"/>
      </dsp:txXfrm>
    </dsp:sp>
    <dsp:sp modelId="{BAB771FE-FF83-42AE-99D1-EE9AF337AD7F}">
      <dsp:nvSpPr>
        <dsp:cNvPr id="0" name=""/>
        <dsp:cNvSpPr/>
      </dsp:nvSpPr>
      <dsp:spPr>
        <a:xfrm>
          <a:off x="1409739" y="2267808"/>
          <a:ext cx="1163448" cy="738790"/>
        </a:xfrm>
        <a:prstGeom prst="roundRect">
          <a:avLst>
            <a:gd name="adj" fmla="val 10000"/>
          </a:avLst>
        </a:prstGeom>
        <a:gradFill rotWithShape="0">
          <a:gsLst>
            <a:gs pos="0">
              <a:schemeClr val="accent4">
                <a:hueOff val="0"/>
                <a:satOff val="0"/>
                <a:lumOff val="0"/>
                <a:alphaOff val="0"/>
                <a:tint val="98000"/>
                <a:shade val="25000"/>
                <a:satMod val="250000"/>
              </a:schemeClr>
            </a:gs>
            <a:gs pos="68000">
              <a:schemeClr val="accent4">
                <a:hueOff val="0"/>
                <a:satOff val="0"/>
                <a:lumOff val="0"/>
                <a:alphaOff val="0"/>
                <a:tint val="86000"/>
                <a:satMod val="115000"/>
              </a:schemeClr>
            </a:gs>
            <a:gs pos="100000">
              <a:schemeClr val="accent4">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sp>
    <dsp:sp modelId="{A10C7922-AC8E-433A-B395-D89DA986DA98}">
      <dsp:nvSpPr>
        <dsp:cNvPr id="0" name=""/>
        <dsp:cNvSpPr/>
      </dsp:nvSpPr>
      <dsp:spPr>
        <a:xfrm>
          <a:off x="1539011" y="2390616"/>
          <a:ext cx="1163448" cy="73879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Linear Filter</a:t>
          </a:r>
          <a:endParaRPr lang="en-GB" sz="1000" b="1" kern="1200" dirty="0"/>
        </a:p>
      </dsp:txBody>
      <dsp:txXfrm>
        <a:off x="1560649" y="2412254"/>
        <a:ext cx="1120172" cy="695514"/>
      </dsp:txXfrm>
    </dsp:sp>
    <dsp:sp modelId="{87862E96-D311-4136-9D61-E5BC00C9344E}">
      <dsp:nvSpPr>
        <dsp:cNvPr id="0" name=""/>
        <dsp:cNvSpPr/>
      </dsp:nvSpPr>
      <dsp:spPr>
        <a:xfrm>
          <a:off x="724641" y="3323553"/>
          <a:ext cx="1163448" cy="738790"/>
        </a:xfrm>
        <a:prstGeom prst="roundRect">
          <a:avLst>
            <a:gd name="adj" fmla="val 10000"/>
          </a:avLst>
        </a:prstGeom>
        <a:gradFill rotWithShape="0">
          <a:gsLst>
            <a:gs pos="0">
              <a:schemeClr val="accent4">
                <a:hueOff val="0"/>
                <a:satOff val="0"/>
                <a:lumOff val="0"/>
                <a:alphaOff val="0"/>
                <a:tint val="98000"/>
                <a:shade val="25000"/>
                <a:satMod val="250000"/>
              </a:schemeClr>
            </a:gs>
            <a:gs pos="68000">
              <a:schemeClr val="accent4">
                <a:hueOff val="0"/>
                <a:satOff val="0"/>
                <a:lumOff val="0"/>
                <a:alphaOff val="0"/>
                <a:tint val="86000"/>
                <a:satMod val="115000"/>
              </a:schemeClr>
            </a:gs>
            <a:gs pos="100000">
              <a:schemeClr val="accent4">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sp>
    <dsp:sp modelId="{357448F2-D963-4314-8C54-9621E9E87ABB}">
      <dsp:nvSpPr>
        <dsp:cNvPr id="0" name=""/>
        <dsp:cNvSpPr/>
      </dsp:nvSpPr>
      <dsp:spPr>
        <a:xfrm>
          <a:off x="853913" y="3446361"/>
          <a:ext cx="1163448" cy="73879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Mean/Box Filters</a:t>
          </a:r>
          <a:endParaRPr lang="en-GB" sz="1000" b="1" kern="1200" dirty="0"/>
        </a:p>
      </dsp:txBody>
      <dsp:txXfrm>
        <a:off x="875551" y="3467999"/>
        <a:ext cx="1120172" cy="695514"/>
      </dsp:txXfrm>
    </dsp:sp>
    <dsp:sp modelId="{C86076D2-46EB-4CFF-8A0D-AFBB343F41B3}">
      <dsp:nvSpPr>
        <dsp:cNvPr id="0" name=""/>
        <dsp:cNvSpPr/>
      </dsp:nvSpPr>
      <dsp:spPr>
        <a:xfrm>
          <a:off x="2199618" y="3323553"/>
          <a:ext cx="1163448" cy="738790"/>
        </a:xfrm>
        <a:prstGeom prst="roundRect">
          <a:avLst>
            <a:gd name="adj" fmla="val 10000"/>
          </a:avLst>
        </a:prstGeom>
        <a:gradFill rotWithShape="0">
          <a:gsLst>
            <a:gs pos="0">
              <a:schemeClr val="accent4">
                <a:hueOff val="0"/>
                <a:satOff val="0"/>
                <a:lumOff val="0"/>
                <a:alphaOff val="0"/>
                <a:tint val="98000"/>
                <a:shade val="25000"/>
                <a:satMod val="250000"/>
              </a:schemeClr>
            </a:gs>
            <a:gs pos="68000">
              <a:schemeClr val="accent4">
                <a:hueOff val="0"/>
                <a:satOff val="0"/>
                <a:lumOff val="0"/>
                <a:alphaOff val="0"/>
                <a:tint val="86000"/>
                <a:satMod val="115000"/>
              </a:schemeClr>
            </a:gs>
            <a:gs pos="100000">
              <a:schemeClr val="accent4">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sp>
    <dsp:sp modelId="{46DA6572-303B-47A7-801E-11B5A5467FC5}">
      <dsp:nvSpPr>
        <dsp:cNvPr id="0" name=""/>
        <dsp:cNvSpPr/>
      </dsp:nvSpPr>
      <dsp:spPr>
        <a:xfrm>
          <a:off x="2328890" y="3446361"/>
          <a:ext cx="1163448" cy="73879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Weighted Average</a:t>
          </a:r>
          <a:endParaRPr lang="en-GB" sz="1000" b="1" kern="1200" dirty="0"/>
        </a:p>
      </dsp:txBody>
      <dsp:txXfrm>
        <a:off x="2350528" y="3467999"/>
        <a:ext cx="1120172" cy="695514"/>
      </dsp:txXfrm>
    </dsp:sp>
    <dsp:sp modelId="{7ACF7B56-35CE-45EE-8A83-0FAAE758DB6B}">
      <dsp:nvSpPr>
        <dsp:cNvPr id="0" name=""/>
        <dsp:cNvSpPr/>
      </dsp:nvSpPr>
      <dsp:spPr>
        <a:xfrm>
          <a:off x="5095180" y="2267867"/>
          <a:ext cx="1163448" cy="738790"/>
        </a:xfrm>
        <a:prstGeom prst="roundRect">
          <a:avLst>
            <a:gd name="adj" fmla="val 10000"/>
          </a:avLst>
        </a:prstGeom>
        <a:gradFill rotWithShape="0">
          <a:gsLst>
            <a:gs pos="0">
              <a:schemeClr val="accent4">
                <a:hueOff val="0"/>
                <a:satOff val="0"/>
                <a:lumOff val="0"/>
                <a:alphaOff val="0"/>
                <a:tint val="98000"/>
                <a:shade val="25000"/>
                <a:satMod val="250000"/>
              </a:schemeClr>
            </a:gs>
            <a:gs pos="68000">
              <a:schemeClr val="accent4">
                <a:hueOff val="0"/>
                <a:satOff val="0"/>
                <a:lumOff val="0"/>
                <a:alphaOff val="0"/>
                <a:tint val="86000"/>
                <a:satMod val="115000"/>
              </a:schemeClr>
            </a:gs>
            <a:gs pos="100000">
              <a:schemeClr val="accent4">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sp>
    <dsp:sp modelId="{E3EF0DC4-65C5-4CD4-8FB1-17CFF2E95F7C}">
      <dsp:nvSpPr>
        <dsp:cNvPr id="0" name=""/>
        <dsp:cNvSpPr/>
      </dsp:nvSpPr>
      <dsp:spPr>
        <a:xfrm>
          <a:off x="5224452" y="2390675"/>
          <a:ext cx="1163448" cy="73879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Non-Linear Filter/</a:t>
          </a:r>
        </a:p>
        <a:p>
          <a:pPr marL="0" lvl="0" indent="0" algn="ctr" defTabSz="444500">
            <a:lnSpc>
              <a:spcPct val="90000"/>
            </a:lnSpc>
            <a:spcBef>
              <a:spcPct val="0"/>
            </a:spcBef>
            <a:spcAft>
              <a:spcPct val="35000"/>
            </a:spcAft>
            <a:buNone/>
          </a:pPr>
          <a:r>
            <a:rPr lang="en-US" sz="1000" b="1" kern="1200" dirty="0"/>
            <a:t>Order Statistics Filters</a:t>
          </a:r>
          <a:endParaRPr lang="en-GB" sz="1000" b="1" kern="1200" dirty="0"/>
        </a:p>
      </dsp:txBody>
      <dsp:txXfrm>
        <a:off x="5246090" y="2412313"/>
        <a:ext cx="1120172" cy="695514"/>
      </dsp:txXfrm>
    </dsp:sp>
    <dsp:sp modelId="{4B30B799-061D-454F-A6C4-C86304627215}">
      <dsp:nvSpPr>
        <dsp:cNvPr id="0" name=""/>
        <dsp:cNvSpPr/>
      </dsp:nvSpPr>
      <dsp:spPr>
        <a:xfrm>
          <a:off x="3643367" y="3323553"/>
          <a:ext cx="1163448" cy="738790"/>
        </a:xfrm>
        <a:prstGeom prst="roundRect">
          <a:avLst>
            <a:gd name="adj" fmla="val 10000"/>
          </a:avLst>
        </a:prstGeom>
        <a:gradFill rotWithShape="0">
          <a:gsLst>
            <a:gs pos="0">
              <a:schemeClr val="accent4">
                <a:hueOff val="0"/>
                <a:satOff val="0"/>
                <a:lumOff val="0"/>
                <a:alphaOff val="0"/>
                <a:tint val="98000"/>
                <a:shade val="25000"/>
                <a:satMod val="250000"/>
              </a:schemeClr>
            </a:gs>
            <a:gs pos="68000">
              <a:schemeClr val="accent4">
                <a:hueOff val="0"/>
                <a:satOff val="0"/>
                <a:lumOff val="0"/>
                <a:alphaOff val="0"/>
                <a:tint val="86000"/>
                <a:satMod val="115000"/>
              </a:schemeClr>
            </a:gs>
            <a:gs pos="100000">
              <a:schemeClr val="accent4">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sp>
    <dsp:sp modelId="{51B8B4E1-67E4-48D4-B698-F8F7143672C4}">
      <dsp:nvSpPr>
        <dsp:cNvPr id="0" name=""/>
        <dsp:cNvSpPr/>
      </dsp:nvSpPr>
      <dsp:spPr>
        <a:xfrm>
          <a:off x="3772639" y="3446361"/>
          <a:ext cx="1163448" cy="73879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Median Filter</a:t>
          </a:r>
          <a:endParaRPr lang="en-GB" sz="1000" b="1" kern="1200" dirty="0"/>
        </a:p>
      </dsp:txBody>
      <dsp:txXfrm>
        <a:off x="3794277" y="3467999"/>
        <a:ext cx="1120172" cy="695514"/>
      </dsp:txXfrm>
    </dsp:sp>
    <dsp:sp modelId="{EFE3EF13-DB10-4B9B-8508-C3506E74E4F7}">
      <dsp:nvSpPr>
        <dsp:cNvPr id="0" name=""/>
        <dsp:cNvSpPr/>
      </dsp:nvSpPr>
      <dsp:spPr>
        <a:xfrm>
          <a:off x="4965897" y="3323553"/>
          <a:ext cx="1163448" cy="738790"/>
        </a:xfrm>
        <a:prstGeom prst="roundRect">
          <a:avLst>
            <a:gd name="adj" fmla="val 10000"/>
          </a:avLst>
        </a:prstGeom>
        <a:gradFill rotWithShape="0">
          <a:gsLst>
            <a:gs pos="0">
              <a:schemeClr val="accent4">
                <a:hueOff val="0"/>
                <a:satOff val="0"/>
                <a:lumOff val="0"/>
                <a:alphaOff val="0"/>
                <a:tint val="98000"/>
                <a:shade val="25000"/>
                <a:satMod val="250000"/>
              </a:schemeClr>
            </a:gs>
            <a:gs pos="68000">
              <a:schemeClr val="accent4">
                <a:hueOff val="0"/>
                <a:satOff val="0"/>
                <a:lumOff val="0"/>
                <a:alphaOff val="0"/>
                <a:tint val="86000"/>
                <a:satMod val="115000"/>
              </a:schemeClr>
            </a:gs>
            <a:gs pos="100000">
              <a:schemeClr val="accent4">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sp>
    <dsp:sp modelId="{BB579767-6247-4A6C-AF8F-EC0B0158F1F1}">
      <dsp:nvSpPr>
        <dsp:cNvPr id="0" name=""/>
        <dsp:cNvSpPr/>
      </dsp:nvSpPr>
      <dsp:spPr>
        <a:xfrm>
          <a:off x="5095169" y="3446361"/>
          <a:ext cx="1163448" cy="73879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Min Filter</a:t>
          </a:r>
          <a:endParaRPr lang="en-GB" sz="1000" b="1" kern="1200" dirty="0"/>
        </a:p>
      </dsp:txBody>
      <dsp:txXfrm>
        <a:off x="5116807" y="3467999"/>
        <a:ext cx="1120172" cy="695514"/>
      </dsp:txXfrm>
    </dsp:sp>
    <dsp:sp modelId="{A98587DD-4D40-432E-85B0-A1DD76CBF14B}">
      <dsp:nvSpPr>
        <dsp:cNvPr id="0" name=""/>
        <dsp:cNvSpPr/>
      </dsp:nvSpPr>
      <dsp:spPr>
        <a:xfrm>
          <a:off x="6352510" y="3323553"/>
          <a:ext cx="1163448" cy="738790"/>
        </a:xfrm>
        <a:prstGeom prst="roundRect">
          <a:avLst>
            <a:gd name="adj" fmla="val 10000"/>
          </a:avLst>
        </a:prstGeom>
        <a:gradFill rotWithShape="0">
          <a:gsLst>
            <a:gs pos="0">
              <a:schemeClr val="accent4">
                <a:hueOff val="0"/>
                <a:satOff val="0"/>
                <a:lumOff val="0"/>
                <a:alphaOff val="0"/>
                <a:tint val="98000"/>
                <a:shade val="25000"/>
                <a:satMod val="250000"/>
              </a:schemeClr>
            </a:gs>
            <a:gs pos="68000">
              <a:schemeClr val="accent4">
                <a:hueOff val="0"/>
                <a:satOff val="0"/>
                <a:lumOff val="0"/>
                <a:alphaOff val="0"/>
                <a:tint val="86000"/>
                <a:satMod val="115000"/>
              </a:schemeClr>
            </a:gs>
            <a:gs pos="100000">
              <a:schemeClr val="accent4">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4">
              <a:hueOff val="0"/>
              <a:satOff val="0"/>
              <a:lumOff val="0"/>
              <a:alphaOff val="0"/>
              <a:shade val="9000"/>
              <a:satMod val="105000"/>
              <a:alpha val="48000"/>
            </a:schemeClr>
          </a:outerShdw>
        </a:effectLst>
      </dsp:spPr>
      <dsp:style>
        <a:lnRef idx="0">
          <a:scrgbClr r="0" g="0" b="0"/>
        </a:lnRef>
        <a:fillRef idx="3">
          <a:scrgbClr r="0" g="0" b="0"/>
        </a:fillRef>
        <a:effectRef idx="2">
          <a:scrgbClr r="0" g="0" b="0"/>
        </a:effectRef>
        <a:fontRef idx="minor">
          <a:schemeClr val="lt1"/>
        </a:fontRef>
      </dsp:style>
    </dsp:sp>
    <dsp:sp modelId="{D2EF901A-03D7-45E4-B754-6396C34B2142}">
      <dsp:nvSpPr>
        <dsp:cNvPr id="0" name=""/>
        <dsp:cNvSpPr/>
      </dsp:nvSpPr>
      <dsp:spPr>
        <a:xfrm>
          <a:off x="6481782" y="3446361"/>
          <a:ext cx="1163448" cy="73879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Max Filter</a:t>
          </a:r>
          <a:endParaRPr lang="en-GB" sz="1000" b="1" kern="1200" dirty="0"/>
        </a:p>
      </dsp:txBody>
      <dsp:txXfrm>
        <a:off x="6503420" y="3467999"/>
        <a:ext cx="1120172" cy="6955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9E8CB91-33EC-48FB-9E2C-94C3FF858E3E}" type="datetimeFigureOut">
              <a:rPr lang="en-US" smtClean="0"/>
              <a:t>9/28/2023</a:t>
            </a:fld>
            <a:endParaRPr lang="en-US"/>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796C65C-2645-493F-9C96-4B6760A7AC29}" type="slidenum">
              <a:rPr lang="en-US" smtClean="0"/>
              <a:t>‹#›</a:t>
            </a:fld>
            <a:endParaRPr lang="en-US"/>
          </a:p>
        </p:txBody>
      </p:sp>
    </p:spTree>
    <p:extLst>
      <p:ext uri="{BB962C8B-B14F-4D97-AF65-F5344CB8AC3E}">
        <p14:creationId xmlns:p14="http://schemas.microsoft.com/office/powerpoint/2010/main" val="2055193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E26357-B665-43AC-9487-4CF2CDD82C09}" type="slidenum">
              <a:rPr lang="en-US" smtClean="0"/>
              <a:pPr/>
              <a:t>1</a:t>
            </a:fld>
            <a:endParaRPr lang="en-US"/>
          </a:p>
        </p:txBody>
      </p:sp>
    </p:spTree>
    <p:extLst>
      <p:ext uri="{BB962C8B-B14F-4D97-AF65-F5344CB8AC3E}">
        <p14:creationId xmlns:p14="http://schemas.microsoft.com/office/powerpoint/2010/main" val="1633140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12</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1492902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13</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3725067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14</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3375460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16</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2645105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17</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3460462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18</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3003261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19</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2270412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20</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1172536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B9F70D7-278A-40E2-B24C-7734E6BF78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defRPr>
            </a:lvl9pPr>
          </a:lstStyle>
          <a:p>
            <a:pPr eaLnBrk="0" hangingPunct="0">
              <a:spcBef>
                <a:spcPct val="0"/>
              </a:spcBef>
            </a:pPr>
            <a:fld id="{0E34CC82-500A-4525-A70C-E1B13693E645}" type="slidenum">
              <a:rPr lang="en-US" altLang="en-US">
                <a:latin typeface="Times New Roman" panose="02020603050405020304" pitchFamily="18" charset="0"/>
              </a:rPr>
              <a:pPr eaLnBrk="0" hangingPunct="0">
                <a:spcBef>
                  <a:spcPct val="0"/>
                </a:spcBef>
              </a:pPr>
              <a:t>30</a:t>
            </a:fld>
            <a:endParaRPr lang="en-US" altLang="en-US">
              <a:latin typeface="Times New Roman" panose="02020603050405020304" pitchFamily="18" charset="0"/>
            </a:endParaRPr>
          </a:p>
        </p:txBody>
      </p:sp>
      <p:sp>
        <p:nvSpPr>
          <p:cNvPr id="39939" name="Rectangle 2">
            <a:extLst>
              <a:ext uri="{FF2B5EF4-FFF2-40B4-BE49-F238E27FC236}">
                <a16:creationId xmlns:a16="http://schemas.microsoft.com/office/drawing/2014/main" id="{3DFA2428-4B78-4EE7-822C-AF88604808A5}"/>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2AB46710-0054-42B0-8F6D-60D0957633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712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31</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1710802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18D54C8D-57C9-0189-D656-95C64BC49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0440618-F981-499E-8A1A-007BEC144D85}" type="slidenum">
              <a:rPr lang="en-US" altLang="en-US"/>
              <a:pPr>
                <a:spcBef>
                  <a:spcPct val="0"/>
                </a:spcBef>
              </a:pPr>
              <a:t>2</a:t>
            </a:fld>
            <a:endParaRPr lang="en-US" altLang="en-US"/>
          </a:p>
        </p:txBody>
      </p:sp>
      <p:sp>
        <p:nvSpPr>
          <p:cNvPr id="13315" name="Rectangle 2">
            <a:extLst>
              <a:ext uri="{FF2B5EF4-FFF2-40B4-BE49-F238E27FC236}">
                <a16:creationId xmlns:a16="http://schemas.microsoft.com/office/drawing/2014/main" id="{F0E27631-A061-4CA6-BCB3-DB6C1FB6CF2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7DB19299-E498-7C59-FB15-0CBA21D811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63275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32</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3309479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33</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2301485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34</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3743839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35</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285149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B9F70D7-278A-40E2-B24C-7734E6BF78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defTabSz="4572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4572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4572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457200" eaLnBrk="0" fontAlgn="base" hangingPunct="0">
              <a:spcBef>
                <a:spcPct val="30000"/>
              </a:spcBef>
              <a:spcAft>
                <a:spcPct val="0"/>
              </a:spcAft>
              <a:defRPr sz="1200">
                <a:solidFill>
                  <a:schemeClr val="tx1"/>
                </a:solidFill>
                <a:latin typeface="Arial" panose="020B0604020202020204" pitchFamily="34" charset="0"/>
              </a:defRPr>
            </a:lvl9pPr>
          </a:lstStyle>
          <a:p>
            <a:pPr eaLnBrk="0" hangingPunct="0">
              <a:spcBef>
                <a:spcPct val="0"/>
              </a:spcBef>
            </a:pPr>
            <a:fld id="{0E34CC82-500A-4525-A70C-E1B13693E645}" type="slidenum">
              <a:rPr lang="en-US" altLang="en-US">
                <a:latin typeface="Times New Roman" panose="02020603050405020304" pitchFamily="18" charset="0"/>
              </a:rPr>
              <a:pPr eaLnBrk="0" hangingPunct="0">
                <a:spcBef>
                  <a:spcPct val="0"/>
                </a:spcBef>
              </a:pPr>
              <a:t>36</a:t>
            </a:fld>
            <a:endParaRPr lang="en-US" altLang="en-US">
              <a:latin typeface="Times New Roman" panose="02020603050405020304" pitchFamily="18" charset="0"/>
            </a:endParaRPr>
          </a:p>
        </p:txBody>
      </p:sp>
      <p:sp>
        <p:nvSpPr>
          <p:cNvPr id="39939" name="Rectangle 2">
            <a:extLst>
              <a:ext uri="{FF2B5EF4-FFF2-40B4-BE49-F238E27FC236}">
                <a16:creationId xmlns:a16="http://schemas.microsoft.com/office/drawing/2014/main" id="{3DFA2428-4B78-4EE7-822C-AF88604808A5}"/>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2AB46710-0054-42B0-8F6D-60D0957633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765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dt" sz="quarter" idx="1"/>
          </p:nvPr>
        </p:nvSpPr>
        <p:spPr/>
        <p:txBody>
          <a:bodyPr/>
          <a:lstStyle/>
          <a:p>
            <a:pPr>
              <a:defRPr/>
            </a:pPr>
            <a:fld id="{3F3A66B6-A9A8-4754-9635-5F61EBB800DC}" type="datetime1">
              <a:rPr lang="de-DE" smtClean="0"/>
              <a:pPr>
                <a:defRPr/>
              </a:pPr>
              <a:t>28.09.2023</a:t>
            </a:fld>
            <a:endParaRPr lang="de-DE"/>
          </a:p>
        </p:txBody>
      </p:sp>
      <p:sp>
        <p:nvSpPr>
          <p:cNvPr id="40963" name="Rectangle 6"/>
          <p:cNvSpPr>
            <a:spLocks noGrp="1" noChangeArrowheads="1"/>
          </p:cNvSpPr>
          <p:nvPr>
            <p:ph type="ftr" sz="quarter" idx="4"/>
          </p:nvPr>
        </p:nvSpPr>
        <p:spPr/>
        <p:txBody>
          <a:bodyPr/>
          <a:lstStyle/>
          <a:p>
            <a:pPr>
              <a:defRPr/>
            </a:pPr>
            <a:r>
              <a:rPr lang="de-DE"/>
              <a:t>|  Department of Computer Science  | </a:t>
            </a:r>
            <a:r>
              <a:rPr lang="en-US" dirty="0"/>
              <a:t>Interactive Graphics Systems Group (GRIS) </a:t>
            </a:r>
            <a:r>
              <a:rPr lang="de-DE"/>
              <a:t>| Prof. Dr. techn. Dieter Fellner</a:t>
            </a:r>
          </a:p>
        </p:txBody>
      </p:sp>
      <p:sp>
        <p:nvSpPr>
          <p:cNvPr id="40964" name="Rectangle 7"/>
          <p:cNvSpPr>
            <a:spLocks noGrp="1" noChangeArrowheads="1"/>
          </p:cNvSpPr>
          <p:nvPr>
            <p:ph type="sldNum" sz="quarter" idx="5"/>
          </p:nvPr>
        </p:nvSpPr>
        <p:spPr/>
        <p:txBody>
          <a:bodyPr/>
          <a:lstStyle/>
          <a:p>
            <a:pPr>
              <a:defRPr/>
            </a:pPr>
            <a:r>
              <a:rPr lang="de-DE"/>
              <a:t>|  </a:t>
            </a:r>
            <a:fld id="{B314DC6C-AE72-40B5-9DCC-0685AC161685}" type="slidenum">
              <a:rPr lang="de-DE" smtClean="0"/>
              <a:pPr>
                <a:defRPr/>
              </a:pPr>
              <a:t>3</a:t>
            </a:fld>
            <a:endParaRPr lang="de-DE"/>
          </a:p>
        </p:txBody>
      </p:sp>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p:spPr>
        <p:txBody>
          <a:bodyPr/>
          <a:lstStyle/>
          <a:p>
            <a:pPr eaLnBrk="1" hangingPunct="1"/>
            <a:endParaRPr lang="en-US" dirty="0">
              <a:latin typeface="Bitstream Charte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5</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658782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7</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3164008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8</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131035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9</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2015913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10</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259997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893950B-6EFB-4276-9F89-524308F0BBCF}" type="slidenum">
              <a:rPr lang="en-US"/>
              <a:pPr/>
              <a:t>11</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dirty="0">
              <a:ea typeface="ＭＳ Ｐゴシック" pitchFamily="-110" charset="-128"/>
            </a:endParaRPr>
          </a:p>
        </p:txBody>
      </p:sp>
    </p:spTree>
    <p:extLst>
      <p:ext uri="{BB962C8B-B14F-4D97-AF65-F5344CB8AC3E}">
        <p14:creationId xmlns:p14="http://schemas.microsoft.com/office/powerpoint/2010/main" val="239481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D8BD707-D9CF-40AE-B4C6-C98DA3205C09}" type="datetimeFigureOut">
              <a:rPr lang="en-US" smtClean="0"/>
              <a:pPr/>
              <a:t>9/28/2023</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9/28/2023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9/28/2023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9/28/2023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pPr/>
              <a:t>9/28/2023</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ity of Central Asia - Bishkek, Kyrgyzstan | Facebook">
            <a:extLst>
              <a:ext uri="{FF2B5EF4-FFF2-40B4-BE49-F238E27FC236}">
                <a16:creationId xmlns:a16="http://schemas.microsoft.com/office/drawing/2014/main" id="{746FEF12-2E72-4F2D-9882-99B1A8EB0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914400"/>
            <a:ext cx="1752600" cy="17526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990600"/>
            <a:ext cx="8229600" cy="4800600"/>
          </a:xfrm>
        </p:spPr>
        <p:txBody>
          <a:bodyPr>
            <a:normAutofit/>
          </a:bodyPr>
          <a:lstStyle/>
          <a:p>
            <a:pPr marL="0" indent="0" algn="ctr">
              <a:buNone/>
            </a:pPr>
            <a:endParaRPr lang="en-US" dirty="0"/>
          </a:p>
          <a:p>
            <a:pPr marL="0" indent="0" algn="ctr">
              <a:buNone/>
            </a:pPr>
            <a:endParaRPr lang="en-US" dirty="0">
              <a:latin typeface="Times New Roman" pitchFamily="18" charset="0"/>
              <a:cs typeface="Times New Roman" pitchFamily="18" charset="0"/>
            </a:endParaRPr>
          </a:p>
          <a:p>
            <a:pPr marL="0" indent="0" algn="ctr">
              <a:buNone/>
            </a:pPr>
            <a:endParaRPr lang="en-US" dirty="0">
              <a:latin typeface="Times New Roman" pitchFamily="18" charset="0"/>
              <a:cs typeface="Times New Roman" pitchFamily="18" charset="0"/>
            </a:endParaRPr>
          </a:p>
          <a:p>
            <a:pPr marL="0" indent="0" algn="ctr">
              <a:buNone/>
            </a:pPr>
            <a:endParaRPr lang="en-US" dirty="0">
              <a:latin typeface="Times New Roman" pitchFamily="18" charset="0"/>
              <a:cs typeface="Times New Roman" pitchFamily="18" charset="0"/>
            </a:endParaRPr>
          </a:p>
          <a:p>
            <a:pPr marL="0" indent="0" algn="ctr">
              <a:buNone/>
            </a:pPr>
            <a:r>
              <a:rPr lang="en-US" b="1" dirty="0">
                <a:latin typeface="Times New Roman" pitchFamily="18" charset="0"/>
                <a:cs typeface="Times New Roman" pitchFamily="18" charset="0"/>
              </a:rPr>
              <a:t>Course:</a:t>
            </a:r>
            <a:r>
              <a:rPr lang="en-US" dirty="0">
                <a:latin typeface="Times New Roman" pitchFamily="18" charset="0"/>
                <a:cs typeface="Times New Roman" pitchFamily="18" charset="0"/>
              </a:rPr>
              <a:t> Digital Image Processing</a:t>
            </a:r>
          </a:p>
          <a:p>
            <a:pPr marL="0" indent="0">
              <a:buNone/>
            </a:pPr>
            <a:r>
              <a:rPr lang="en-US" dirty="0">
                <a:latin typeface="Times New Roman" pitchFamily="18" charset="0"/>
                <a:cs typeface="Times New Roman" pitchFamily="18" charset="0"/>
              </a:rPr>
              <a:t>			</a:t>
            </a:r>
            <a:r>
              <a:rPr lang="en-US" sz="2000" b="1" dirty="0">
                <a:latin typeface="Times New Roman" pitchFamily="18" charset="0"/>
                <a:cs typeface="Times New Roman" pitchFamily="18" charset="0"/>
              </a:rPr>
              <a:t>By</a:t>
            </a:r>
            <a:r>
              <a:rPr lang="en-US" b="1" dirty="0">
                <a:latin typeface="Times New Roman" pitchFamily="18" charset="0"/>
                <a:cs typeface="Times New Roman" pitchFamily="18" charset="0"/>
              </a:rPr>
              <a:t>: </a:t>
            </a:r>
            <a:r>
              <a:rPr lang="en-US" sz="2000" b="1" dirty="0">
                <a:latin typeface="Times New Roman" pitchFamily="18" charset="0"/>
                <a:cs typeface="Times New Roman" pitchFamily="18" charset="0"/>
              </a:rPr>
              <a:t>Dr.</a:t>
            </a:r>
            <a:r>
              <a:rPr lang="en-US" b="1" dirty="0">
                <a:latin typeface="Times New Roman" pitchFamily="18" charset="0"/>
                <a:cs typeface="Times New Roman" pitchFamily="18" charset="0"/>
              </a:rPr>
              <a:t> </a:t>
            </a:r>
            <a:r>
              <a:rPr lang="en-US" sz="2000" b="1" dirty="0">
                <a:latin typeface="Times New Roman" pitchFamily="18" charset="0"/>
                <a:cs typeface="Times New Roman" pitchFamily="18" charset="0"/>
              </a:rPr>
              <a:t>Muhammad Fayaz</a:t>
            </a:r>
          </a:p>
          <a:p>
            <a:pPr marL="0" indent="0">
              <a:buNone/>
            </a:pPr>
            <a:r>
              <a:rPr lang="en-US" sz="2000"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lgn="ctr">
              <a:buNone/>
            </a:pPr>
            <a:r>
              <a:rPr lang="en-US" sz="2000" dirty="0">
                <a:latin typeface="Times New Roman" pitchFamily="18" charset="0"/>
                <a:cs typeface="Times New Roman" pitchFamily="18" charset="0"/>
              </a:rPr>
              <a:t>Department of Computer Science, University of Central Asia</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8001000" y="6324600"/>
            <a:ext cx="762000" cy="365125"/>
          </a:xfrm>
        </p:spPr>
        <p:txBody>
          <a:bodyPr/>
          <a:lstStyle/>
          <a:p>
            <a:fld id="{B6F15528-21DE-4FAA-801E-634DDDAF4B2B}" type="slidenum">
              <a:rPr lang="en-US" sz="1600" b="1" smtClean="0">
                <a:latin typeface="Times New Roman" pitchFamily="18" charset="0"/>
                <a:cs typeface="Times New Roman" pitchFamily="18" charset="0"/>
              </a:rPr>
              <a:pPr/>
              <a:t>1</a:t>
            </a:fld>
            <a:endParaRPr lang="en-US" sz="1600" b="1" dirty="0">
              <a:latin typeface="Times New Roman" pitchFamily="18" charset="0"/>
              <a:cs typeface="Times New Roman" pitchFamily="18" charset="0"/>
            </a:endParaRPr>
          </a:p>
        </p:txBody>
      </p:sp>
    </p:spTree>
    <p:extLst>
      <p:ext uri="{BB962C8B-B14F-4D97-AF65-F5344CB8AC3E}">
        <p14:creationId xmlns:p14="http://schemas.microsoft.com/office/powerpoint/2010/main" val="3912782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28600" y="423779"/>
            <a:ext cx="8229600" cy="1143000"/>
          </a:xfrm>
        </p:spPr>
        <p:txBody>
          <a:bodyPr>
            <a:normAutofit/>
          </a:bodyPr>
          <a:lstStyle/>
          <a:p>
            <a:r>
              <a:rPr lang="en-US" sz="2400" b="1" dirty="0">
                <a:latin typeface="Palatino Linotype" panose="02040502050505030304" pitchFamily="18" charset="0"/>
              </a:rPr>
              <a:t>Mean/Averaging Filter</a:t>
            </a:r>
          </a:p>
        </p:txBody>
      </p:sp>
      <p:sp>
        <p:nvSpPr>
          <p:cNvPr id="75779" name="Rectangle 3"/>
          <p:cNvSpPr>
            <a:spLocks noGrp="1" noChangeArrowheads="1"/>
          </p:cNvSpPr>
          <p:nvPr>
            <p:ph type="body" idx="1"/>
          </p:nvPr>
        </p:nvSpPr>
        <p:spPr>
          <a:xfrm>
            <a:off x="457200" y="1566779"/>
            <a:ext cx="8229600" cy="4389120"/>
          </a:xfrm>
        </p:spPr>
        <p:txBody>
          <a:bodyPr>
            <a:normAutofit/>
          </a:bodyPr>
          <a:lstStyle/>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p:txBody>
      </p:sp>
      <p:pic>
        <p:nvPicPr>
          <p:cNvPr id="3" name="Picture 2">
            <a:extLst>
              <a:ext uri="{FF2B5EF4-FFF2-40B4-BE49-F238E27FC236}">
                <a16:creationId xmlns:a16="http://schemas.microsoft.com/office/drawing/2014/main" id="{A2B25796-B3B4-E28E-E8D3-7848591F8171}"/>
              </a:ext>
            </a:extLst>
          </p:cNvPr>
          <p:cNvPicPr>
            <a:picLocks noChangeAspect="1"/>
          </p:cNvPicPr>
          <p:nvPr/>
        </p:nvPicPr>
        <p:blipFill>
          <a:blip r:embed="rId3"/>
          <a:stretch>
            <a:fillRect/>
          </a:stretch>
        </p:blipFill>
        <p:spPr>
          <a:xfrm>
            <a:off x="4267200" y="889357"/>
            <a:ext cx="4724400" cy="589450"/>
          </a:xfrm>
          <a:prstGeom prst="rect">
            <a:avLst/>
          </a:prstGeom>
        </p:spPr>
      </p:pic>
      <p:pic>
        <p:nvPicPr>
          <p:cNvPr id="6" name="Picture 5">
            <a:extLst>
              <a:ext uri="{FF2B5EF4-FFF2-40B4-BE49-F238E27FC236}">
                <a16:creationId xmlns:a16="http://schemas.microsoft.com/office/drawing/2014/main" id="{DD3E1732-70ED-6DC7-D450-B1C008D39797}"/>
              </a:ext>
            </a:extLst>
          </p:cNvPr>
          <p:cNvPicPr>
            <a:picLocks noChangeAspect="1"/>
          </p:cNvPicPr>
          <p:nvPr/>
        </p:nvPicPr>
        <p:blipFill>
          <a:blip r:embed="rId4"/>
          <a:stretch>
            <a:fillRect/>
          </a:stretch>
        </p:blipFill>
        <p:spPr>
          <a:xfrm>
            <a:off x="1828800" y="1828800"/>
            <a:ext cx="5882585" cy="3813250"/>
          </a:xfrm>
          <a:prstGeom prst="rect">
            <a:avLst/>
          </a:prstGeom>
        </p:spPr>
      </p:pic>
    </p:spTree>
    <p:extLst>
      <p:ext uri="{BB962C8B-B14F-4D97-AF65-F5344CB8AC3E}">
        <p14:creationId xmlns:p14="http://schemas.microsoft.com/office/powerpoint/2010/main" val="3444569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96452" y="433304"/>
            <a:ext cx="8229600" cy="1143000"/>
          </a:xfrm>
        </p:spPr>
        <p:txBody>
          <a:bodyPr>
            <a:normAutofit/>
          </a:bodyPr>
          <a:lstStyle/>
          <a:p>
            <a:r>
              <a:rPr lang="en-US" sz="2400" b="1" dirty="0">
                <a:latin typeface="Palatino Linotype" panose="02040502050505030304" pitchFamily="18" charset="0"/>
              </a:rPr>
              <a:t>Weighted Average Filter</a:t>
            </a:r>
          </a:p>
        </p:txBody>
      </p:sp>
      <p:sp>
        <p:nvSpPr>
          <p:cNvPr id="75779" name="Rectangle 3"/>
          <p:cNvSpPr>
            <a:spLocks noGrp="1" noChangeArrowheads="1"/>
          </p:cNvSpPr>
          <p:nvPr>
            <p:ph type="body" idx="1"/>
          </p:nvPr>
        </p:nvSpPr>
        <p:spPr>
          <a:xfrm>
            <a:off x="323851" y="1576304"/>
            <a:ext cx="8229599" cy="4648200"/>
          </a:xfrm>
        </p:spPr>
        <p:txBody>
          <a:bodyPr>
            <a:normAutofit/>
          </a:bodyPr>
          <a:lstStyle/>
          <a:p>
            <a:pPr marL="273050" indent="-187325" algn="just">
              <a:lnSpc>
                <a:spcPct val="80000"/>
              </a:lnSpc>
              <a:buFont typeface="Arial" panose="020B0604020202020204" pitchFamily="34" charset="0"/>
              <a:buChar char="•"/>
            </a:pPr>
            <a:r>
              <a:rPr lang="en-IE" sz="2000" dirty="0">
                <a:latin typeface="Palatino Linotype" panose="02040502050505030304" pitchFamily="18" charset="0"/>
              </a:rPr>
              <a:t>In weighted average filter, we gave more weight to the centre value, due to which the contribution of centre becomes more than the rest of values. </a:t>
            </a:r>
          </a:p>
          <a:p>
            <a:pPr marL="273050" indent="-187325" algn="just">
              <a:lnSpc>
                <a:spcPct val="80000"/>
              </a:lnSpc>
              <a:buFont typeface="Arial" panose="020B0604020202020204" pitchFamily="34" charset="0"/>
              <a:buChar char="•"/>
            </a:pPr>
            <a:r>
              <a:rPr lang="en-IE" sz="2000" dirty="0">
                <a:latin typeface="Palatino Linotype" panose="02040502050505030304" pitchFamily="18" charset="0"/>
              </a:rPr>
              <a:t>Due to the weighted average filtering, we can control the blurring of image</a:t>
            </a:r>
            <a:r>
              <a:rPr lang="en-IE" sz="1800" dirty="0">
                <a:latin typeface="Palatino Linotype" panose="02040502050505030304" pitchFamily="18" charset="0"/>
              </a:rPr>
              <a:t>. </a:t>
            </a:r>
          </a:p>
        </p:txBody>
      </p:sp>
      <p:pic>
        <p:nvPicPr>
          <p:cNvPr id="3074" name="Picture 2" descr="bullone Presunto solco weighted average filter in image processing example  tramonto sui abbastanza">
            <a:extLst>
              <a:ext uri="{FF2B5EF4-FFF2-40B4-BE49-F238E27FC236}">
                <a16:creationId xmlns:a16="http://schemas.microsoft.com/office/drawing/2014/main" id="{76CE9213-713D-037F-79D6-5CC4DE4F4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352800"/>
            <a:ext cx="4223926" cy="192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054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96452" y="433304"/>
            <a:ext cx="8229600" cy="1143000"/>
          </a:xfrm>
        </p:spPr>
        <p:txBody>
          <a:bodyPr>
            <a:normAutofit/>
          </a:bodyPr>
          <a:lstStyle/>
          <a:p>
            <a:r>
              <a:rPr lang="en-US" sz="2400" b="1" dirty="0">
                <a:latin typeface="Palatino Linotype" panose="02040502050505030304" pitchFamily="18" charset="0"/>
              </a:rPr>
              <a:t>Weighted Average Filter</a:t>
            </a:r>
          </a:p>
        </p:txBody>
      </p:sp>
      <p:pic>
        <p:nvPicPr>
          <p:cNvPr id="1026" name="Picture 2">
            <a:extLst>
              <a:ext uri="{FF2B5EF4-FFF2-40B4-BE49-F238E27FC236}">
                <a16:creationId xmlns:a16="http://schemas.microsoft.com/office/drawing/2014/main" id="{AF3975FB-4FE5-8B19-702F-FCC6913FD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763" y="2253543"/>
            <a:ext cx="6342473" cy="3171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490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28625" y="423779"/>
            <a:ext cx="8229600" cy="1143000"/>
          </a:xfrm>
        </p:spPr>
        <p:txBody>
          <a:bodyPr>
            <a:normAutofit/>
          </a:bodyPr>
          <a:lstStyle/>
          <a:p>
            <a:r>
              <a:rPr lang="en-US" sz="2400" b="1" dirty="0">
                <a:latin typeface="Palatino Linotype" panose="02040502050505030304" pitchFamily="18" charset="0"/>
              </a:rPr>
              <a:t>Spatial Filtering</a:t>
            </a:r>
          </a:p>
        </p:txBody>
      </p:sp>
      <p:sp>
        <p:nvSpPr>
          <p:cNvPr id="75779" name="Rectangle 3"/>
          <p:cNvSpPr>
            <a:spLocks noGrp="1" noChangeArrowheads="1"/>
          </p:cNvSpPr>
          <p:nvPr>
            <p:ph type="body" idx="1"/>
          </p:nvPr>
        </p:nvSpPr>
        <p:spPr>
          <a:xfrm>
            <a:off x="428625" y="1565799"/>
            <a:ext cx="8001000" cy="4389120"/>
          </a:xfrm>
        </p:spPr>
        <p:txBody>
          <a:bodyPr>
            <a:normAutofit/>
          </a:bodyPr>
          <a:lstStyle/>
          <a:p>
            <a:pPr marL="273050" indent="-187325" algn="just">
              <a:lnSpc>
                <a:spcPct val="80000"/>
              </a:lnSpc>
              <a:buFont typeface="Arial" panose="020B0604020202020204" pitchFamily="34" charset="0"/>
              <a:buChar char="•"/>
            </a:pPr>
            <a:r>
              <a:rPr lang="en-GB" sz="1800" b="1" dirty="0">
                <a:solidFill>
                  <a:srgbClr val="0070C0"/>
                </a:solidFill>
                <a:latin typeface="Palatino Linotype" panose="02040502050505030304" pitchFamily="18" charset="0"/>
              </a:rPr>
              <a:t>Non-Linear Filters: </a:t>
            </a:r>
            <a:r>
              <a:rPr lang="en-GB" sz="1800" dirty="0">
                <a:latin typeface="Palatino Linotype" panose="02040502050505030304" pitchFamily="18" charset="0"/>
              </a:rPr>
              <a:t>The non-linear spatial filters are based on linear operations such as taking the maximum element in the mask in max filter, or taking the minimum element in the min filter or taking the median element in the median filter. </a:t>
            </a:r>
          </a:p>
        </p:txBody>
      </p:sp>
      <p:pic>
        <p:nvPicPr>
          <p:cNvPr id="2050" name="Picture 2">
            <a:extLst>
              <a:ext uri="{FF2B5EF4-FFF2-40B4-BE49-F238E27FC236}">
                <a16:creationId xmlns:a16="http://schemas.microsoft.com/office/drawing/2014/main" id="{5A44DB4B-036C-CEEB-16C1-253CDB710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2584902"/>
            <a:ext cx="4305300" cy="3973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8D0129A-0AAD-A6CA-0846-BC6E48D5A091}"/>
              </a:ext>
            </a:extLst>
          </p:cNvPr>
          <p:cNvSpPr/>
          <p:nvPr/>
        </p:nvSpPr>
        <p:spPr>
          <a:xfrm>
            <a:off x="3352800" y="6400800"/>
            <a:ext cx="2514600" cy="1573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41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28625" y="423779"/>
            <a:ext cx="8229600" cy="1143000"/>
          </a:xfrm>
        </p:spPr>
        <p:txBody>
          <a:bodyPr/>
          <a:lstStyle/>
          <a:p>
            <a:r>
              <a:rPr lang="en-US" sz="2800" b="1" dirty="0">
                <a:latin typeface="Palatino Linotype" panose="02040502050505030304" pitchFamily="18" charset="0"/>
              </a:rPr>
              <a:t>Median Filter</a:t>
            </a:r>
          </a:p>
        </p:txBody>
      </p:sp>
      <p:sp>
        <p:nvSpPr>
          <p:cNvPr id="75779" name="Rectangle 3"/>
          <p:cNvSpPr>
            <a:spLocks noGrp="1" noChangeArrowheads="1"/>
          </p:cNvSpPr>
          <p:nvPr>
            <p:ph type="body" idx="1"/>
          </p:nvPr>
        </p:nvSpPr>
        <p:spPr>
          <a:xfrm>
            <a:off x="323851" y="1576304"/>
            <a:ext cx="8229599" cy="4648200"/>
          </a:xfrm>
        </p:spPr>
        <p:txBody>
          <a:bodyPr>
            <a:normAutofit/>
          </a:bodyPr>
          <a:lstStyle/>
          <a:p>
            <a:pPr marL="273050" indent="-187325" algn="just">
              <a:lnSpc>
                <a:spcPct val="80000"/>
              </a:lnSpc>
              <a:buFont typeface="Arial" panose="020B0604020202020204" pitchFamily="34" charset="0"/>
              <a:buChar char="•"/>
            </a:pPr>
            <a:r>
              <a:rPr lang="en-GB" sz="1800" dirty="0">
                <a:solidFill>
                  <a:srgbClr val="374151"/>
                </a:solidFill>
                <a:latin typeface="Palatino Linotype" panose="02040502050505030304" pitchFamily="18" charset="0"/>
              </a:rPr>
              <a:t>A median filter is a common noise reduction technique used in image processing to reduce impulsive noise, such as salt-and-pepper noise, from digital images. </a:t>
            </a:r>
          </a:p>
          <a:p>
            <a:pPr marL="273050" indent="-187325" algn="just">
              <a:lnSpc>
                <a:spcPct val="80000"/>
              </a:lnSpc>
              <a:buFont typeface="Arial" panose="020B0604020202020204" pitchFamily="34" charset="0"/>
              <a:buChar char="•"/>
            </a:pPr>
            <a:r>
              <a:rPr lang="en-GB" sz="1800" dirty="0">
                <a:solidFill>
                  <a:srgbClr val="374151"/>
                </a:solidFill>
                <a:latin typeface="Palatino Linotype" panose="02040502050505030304" pitchFamily="18" charset="0"/>
              </a:rPr>
              <a:t>It works by replacing the value of a pixel with the median value of its neighbouring pixels within a defined window or kernel. </a:t>
            </a:r>
          </a:p>
          <a:p>
            <a:pPr marL="273050" indent="-187325" algn="just">
              <a:lnSpc>
                <a:spcPct val="80000"/>
              </a:lnSpc>
              <a:buFont typeface="Arial" panose="020B0604020202020204" pitchFamily="34" charset="0"/>
              <a:buChar char="•"/>
            </a:pPr>
            <a:r>
              <a:rPr lang="en-GB" sz="1800" dirty="0">
                <a:solidFill>
                  <a:srgbClr val="374151"/>
                </a:solidFill>
                <a:latin typeface="Palatino Linotype" panose="02040502050505030304" pitchFamily="18" charset="0"/>
              </a:rPr>
              <a:t>The median is the middle value in a sorted list of numbers, making it effective at removing outliers or extreme values that could be caused by noise.</a:t>
            </a:r>
          </a:p>
          <a:p>
            <a:pPr marL="273050" indent="-187325" algn="just">
              <a:lnSpc>
                <a:spcPct val="80000"/>
              </a:lnSpc>
              <a:buFont typeface="Arial" panose="020B0604020202020204" pitchFamily="34" charset="0"/>
              <a:buChar char="•"/>
            </a:pPr>
            <a:r>
              <a:rPr lang="en-GB" sz="1800" b="1" dirty="0">
                <a:solidFill>
                  <a:srgbClr val="0070C0"/>
                </a:solidFill>
                <a:latin typeface="Palatino Linotype" panose="02040502050505030304" pitchFamily="18" charset="0"/>
              </a:rPr>
              <a:t>Here's how a median filter works:</a:t>
            </a:r>
          </a:p>
          <a:p>
            <a:pPr marL="555625" indent="-285750" algn="just">
              <a:buFont typeface="Wingdings" panose="05000000000000000000" pitchFamily="2" charset="2"/>
              <a:buChar char="§"/>
            </a:pPr>
            <a:r>
              <a:rPr lang="en-GB" sz="1800" b="1" i="1" dirty="0">
                <a:solidFill>
                  <a:srgbClr val="00B050"/>
                </a:solidFill>
                <a:latin typeface="Palatino Linotype" panose="02040502050505030304" pitchFamily="18" charset="0"/>
              </a:rPr>
              <a:t>Sliding Window</a:t>
            </a:r>
            <a:r>
              <a:rPr lang="en-GB" sz="1800" b="1" i="1" dirty="0">
                <a:latin typeface="Palatino Linotype" panose="02040502050505030304" pitchFamily="18" charset="0"/>
              </a:rPr>
              <a:t>: </a:t>
            </a:r>
            <a:r>
              <a:rPr lang="en-GB" sz="1800" dirty="0">
                <a:latin typeface="Palatino Linotype" panose="02040502050505030304" pitchFamily="18" charset="0"/>
              </a:rPr>
              <a:t>The filter slides through the entire image, cantered on each pixel. The size of the window or kernel is defined by the user and determines the area over which the median is calculated.</a:t>
            </a:r>
          </a:p>
          <a:p>
            <a:pPr marL="555625" indent="-285750" algn="just">
              <a:buFont typeface="Wingdings" panose="05000000000000000000" pitchFamily="2" charset="2"/>
              <a:buChar char="§"/>
            </a:pPr>
            <a:r>
              <a:rPr lang="en-GB" sz="1800" b="1" i="1" dirty="0" err="1">
                <a:solidFill>
                  <a:srgbClr val="00B050"/>
                </a:solidFill>
                <a:latin typeface="Palatino Linotype" panose="02040502050505030304" pitchFamily="18" charset="0"/>
              </a:rPr>
              <a:t>Neighborhood</a:t>
            </a:r>
            <a:r>
              <a:rPr lang="en-GB" sz="1800" b="1" i="1" dirty="0">
                <a:solidFill>
                  <a:srgbClr val="00B050"/>
                </a:solidFill>
                <a:latin typeface="Palatino Linotype" panose="02040502050505030304" pitchFamily="18" charset="0"/>
              </a:rPr>
              <a:t> Pixel Values: </a:t>
            </a:r>
            <a:r>
              <a:rPr lang="en-GB" sz="1800" dirty="0">
                <a:latin typeface="Palatino Linotype" panose="02040502050505030304" pitchFamily="18" charset="0"/>
              </a:rPr>
              <a:t>The pixel values within the window are collected and sorted in ascending order.</a:t>
            </a:r>
          </a:p>
          <a:p>
            <a:pPr marL="555625" indent="-285750" algn="just">
              <a:buFont typeface="Wingdings" panose="05000000000000000000" pitchFamily="2" charset="2"/>
              <a:buChar char="§"/>
            </a:pPr>
            <a:r>
              <a:rPr lang="en-GB" sz="1800" b="1" i="1" dirty="0">
                <a:solidFill>
                  <a:srgbClr val="00B050"/>
                </a:solidFill>
                <a:latin typeface="Palatino Linotype" panose="02040502050505030304" pitchFamily="18" charset="0"/>
              </a:rPr>
              <a:t>Median Calculation: </a:t>
            </a:r>
            <a:r>
              <a:rPr lang="en-GB" sz="1800" dirty="0">
                <a:latin typeface="Palatino Linotype" panose="02040502050505030304" pitchFamily="18" charset="0"/>
              </a:rPr>
              <a:t>The median value (middle value) of the sorted pixel values is then selected as the new value for the </a:t>
            </a:r>
            <a:r>
              <a:rPr lang="en-GB" sz="1800" dirty="0" err="1">
                <a:latin typeface="Palatino Linotype" panose="02040502050505030304" pitchFamily="18" charset="0"/>
              </a:rPr>
              <a:t>center</a:t>
            </a:r>
            <a:r>
              <a:rPr lang="en-GB" sz="1800" dirty="0">
                <a:latin typeface="Palatino Linotype" panose="02040502050505030304" pitchFamily="18" charset="0"/>
              </a:rPr>
              <a:t> pixel being processed</a:t>
            </a:r>
            <a:r>
              <a:rPr lang="en-GB" sz="1800" dirty="0">
                <a:solidFill>
                  <a:srgbClr val="374151"/>
                </a:solidFill>
                <a:latin typeface="Palatino Linotype" panose="02040502050505030304" pitchFamily="18" charset="0"/>
              </a:rPr>
              <a:t>.</a:t>
            </a: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p:txBody>
      </p:sp>
    </p:spTree>
    <p:extLst>
      <p:ext uri="{BB962C8B-B14F-4D97-AF65-F5344CB8AC3E}">
        <p14:creationId xmlns:p14="http://schemas.microsoft.com/office/powerpoint/2010/main" val="2371323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95D4A043-41D5-BBEB-7491-2CDD0FD3D569}"/>
              </a:ext>
            </a:extLst>
          </p:cNvPr>
          <p:cNvSpPr>
            <a:spLocks noGrp="1" noChangeArrowheads="1"/>
          </p:cNvSpPr>
          <p:nvPr>
            <p:ph type="title"/>
          </p:nvPr>
        </p:nvSpPr>
        <p:spPr>
          <a:xfrm>
            <a:off x="228600" y="990600"/>
            <a:ext cx="7772400" cy="1143000"/>
          </a:xfrm>
        </p:spPr>
        <p:txBody>
          <a:bodyPr>
            <a:normAutofit/>
          </a:bodyPr>
          <a:lstStyle/>
          <a:p>
            <a:r>
              <a:rPr lang="en-US" altLang="en-US" sz="2700" b="1" dirty="0">
                <a:latin typeface="Palatino Linotype" panose="02040502050505030304" pitchFamily="18" charset="0"/>
              </a:rPr>
              <a:t>Median Filtering</a:t>
            </a:r>
            <a:br>
              <a:rPr lang="en-US" altLang="en-US" sz="4000" dirty="0">
                <a:solidFill>
                  <a:schemeClr val="accent2"/>
                </a:solidFill>
              </a:rPr>
            </a:br>
            <a:endParaRPr lang="en-US" altLang="en-US" sz="4000" dirty="0">
              <a:solidFill>
                <a:schemeClr val="accent2"/>
              </a:solidFill>
            </a:endParaRPr>
          </a:p>
        </p:txBody>
      </p:sp>
      <p:pic>
        <p:nvPicPr>
          <p:cNvPr id="16387" name="Picture 3">
            <a:extLst>
              <a:ext uri="{FF2B5EF4-FFF2-40B4-BE49-F238E27FC236}">
                <a16:creationId xmlns:a16="http://schemas.microsoft.com/office/drawing/2014/main" id="{55CD4573-F79E-7292-C426-1AF5FC5FFCCF}"/>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143000" y="2150596"/>
            <a:ext cx="6553200" cy="3726329"/>
          </a:xfrm>
        </p:spPr>
      </p:pic>
    </p:spTree>
    <p:extLst>
      <p:ext uri="{BB962C8B-B14F-4D97-AF65-F5344CB8AC3E}">
        <p14:creationId xmlns:p14="http://schemas.microsoft.com/office/powerpoint/2010/main" val="883086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28625" y="423779"/>
            <a:ext cx="8229600" cy="1143000"/>
          </a:xfrm>
        </p:spPr>
        <p:txBody>
          <a:bodyPr/>
          <a:lstStyle/>
          <a:p>
            <a:r>
              <a:rPr lang="en-US" sz="2800" b="1" dirty="0">
                <a:latin typeface="Palatino Linotype" panose="02040502050505030304" pitchFamily="18" charset="0"/>
              </a:rPr>
              <a:t>Median Filter</a:t>
            </a:r>
          </a:p>
        </p:txBody>
      </p:sp>
      <p:sp>
        <p:nvSpPr>
          <p:cNvPr id="75779" name="Rectangle 3"/>
          <p:cNvSpPr>
            <a:spLocks noGrp="1" noChangeArrowheads="1"/>
          </p:cNvSpPr>
          <p:nvPr>
            <p:ph type="body" idx="1"/>
          </p:nvPr>
        </p:nvSpPr>
        <p:spPr>
          <a:xfrm>
            <a:off x="323851" y="1576304"/>
            <a:ext cx="8229599" cy="4648200"/>
          </a:xfrm>
        </p:spPr>
        <p:txBody>
          <a:bodyPr>
            <a:normAutofit/>
          </a:bodyPr>
          <a:lstStyle/>
          <a:p>
            <a:pPr marL="273050" indent="-187325" algn="just">
              <a:lnSpc>
                <a:spcPct val="80000"/>
              </a:lnSpc>
              <a:buFont typeface="Arial" panose="020B0604020202020204" pitchFamily="34" charset="0"/>
              <a:buChar char="•"/>
            </a:pPr>
            <a:r>
              <a:rPr lang="en-IE" sz="1800" b="1" dirty="0">
                <a:solidFill>
                  <a:srgbClr val="0070C0"/>
                </a:solidFill>
                <a:latin typeface="Palatino Linotype" panose="02040502050505030304" pitchFamily="18" charset="0"/>
              </a:rPr>
              <a:t>Median Filter with unpadded image</a:t>
            </a: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p:txBody>
      </p:sp>
      <p:pic>
        <p:nvPicPr>
          <p:cNvPr id="12290" name="Picture 2">
            <a:extLst>
              <a:ext uri="{FF2B5EF4-FFF2-40B4-BE49-F238E27FC236}">
                <a16:creationId xmlns:a16="http://schemas.microsoft.com/office/drawing/2014/main" id="{418C873D-958E-1812-12B8-CE0C32DB3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767" y="2514600"/>
            <a:ext cx="6508466" cy="24406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62357CA-BB3C-A9EB-1762-E57BD17DC01A}"/>
              </a:ext>
            </a:extLst>
          </p:cNvPr>
          <p:cNvPicPr>
            <a:picLocks noChangeAspect="1"/>
          </p:cNvPicPr>
          <p:nvPr/>
        </p:nvPicPr>
        <p:blipFill>
          <a:blip r:embed="rId4"/>
          <a:stretch>
            <a:fillRect/>
          </a:stretch>
        </p:blipFill>
        <p:spPr>
          <a:xfrm>
            <a:off x="4800600" y="965240"/>
            <a:ext cx="4286848" cy="285790"/>
          </a:xfrm>
          <a:prstGeom prst="rect">
            <a:avLst/>
          </a:prstGeom>
        </p:spPr>
      </p:pic>
      <p:pic>
        <p:nvPicPr>
          <p:cNvPr id="5" name="Picture 4">
            <a:extLst>
              <a:ext uri="{FF2B5EF4-FFF2-40B4-BE49-F238E27FC236}">
                <a16:creationId xmlns:a16="http://schemas.microsoft.com/office/drawing/2014/main" id="{6C1007D5-C274-3A30-9C8B-BA48E4BD609D}"/>
              </a:ext>
            </a:extLst>
          </p:cNvPr>
          <p:cNvPicPr>
            <a:picLocks noChangeAspect="1"/>
          </p:cNvPicPr>
          <p:nvPr/>
        </p:nvPicPr>
        <p:blipFill>
          <a:blip r:embed="rId5"/>
          <a:stretch>
            <a:fillRect/>
          </a:stretch>
        </p:blipFill>
        <p:spPr>
          <a:xfrm>
            <a:off x="2714394" y="4572000"/>
            <a:ext cx="3229206" cy="311158"/>
          </a:xfrm>
          <a:prstGeom prst="rect">
            <a:avLst/>
          </a:prstGeom>
        </p:spPr>
      </p:pic>
    </p:spTree>
    <p:extLst>
      <p:ext uri="{BB962C8B-B14F-4D97-AF65-F5344CB8AC3E}">
        <p14:creationId xmlns:p14="http://schemas.microsoft.com/office/powerpoint/2010/main" val="419826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65028" y="433304"/>
            <a:ext cx="8229600" cy="1143000"/>
          </a:xfrm>
        </p:spPr>
        <p:txBody>
          <a:bodyPr>
            <a:normAutofit/>
          </a:bodyPr>
          <a:lstStyle/>
          <a:p>
            <a:r>
              <a:rPr lang="en-US" sz="2400" b="1" dirty="0">
                <a:latin typeface="Palatino Linotype" panose="02040502050505030304" pitchFamily="18" charset="0"/>
              </a:rPr>
              <a:t>Median Filter</a:t>
            </a:r>
          </a:p>
        </p:txBody>
      </p:sp>
      <p:sp>
        <p:nvSpPr>
          <p:cNvPr id="75779" name="Rectangle 3"/>
          <p:cNvSpPr>
            <a:spLocks noGrp="1" noChangeArrowheads="1"/>
          </p:cNvSpPr>
          <p:nvPr>
            <p:ph type="body" idx="1"/>
          </p:nvPr>
        </p:nvSpPr>
        <p:spPr>
          <a:xfrm>
            <a:off x="323851" y="1576304"/>
            <a:ext cx="8229599" cy="4648200"/>
          </a:xfrm>
        </p:spPr>
        <p:txBody>
          <a:bodyPr>
            <a:normAutofit/>
          </a:bodyPr>
          <a:lstStyle/>
          <a:p>
            <a:pPr marL="273050" indent="-187325" algn="just">
              <a:lnSpc>
                <a:spcPct val="80000"/>
              </a:lnSpc>
              <a:buFont typeface="Arial" panose="020B0604020202020204" pitchFamily="34" charset="0"/>
              <a:buChar char="•"/>
            </a:pPr>
            <a:r>
              <a:rPr lang="en-IE" sz="1800" b="1" dirty="0">
                <a:solidFill>
                  <a:srgbClr val="0070C0"/>
                </a:solidFill>
                <a:latin typeface="Palatino Linotype" panose="02040502050505030304" pitchFamily="18" charset="0"/>
              </a:rPr>
              <a:t>Median Filter with padded image</a:t>
            </a: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p:txBody>
      </p:sp>
      <p:pic>
        <p:nvPicPr>
          <p:cNvPr id="10" name="Picture 9">
            <a:extLst>
              <a:ext uri="{FF2B5EF4-FFF2-40B4-BE49-F238E27FC236}">
                <a16:creationId xmlns:a16="http://schemas.microsoft.com/office/drawing/2014/main" id="{062357CA-BB3C-A9EB-1762-E57BD17DC01A}"/>
              </a:ext>
            </a:extLst>
          </p:cNvPr>
          <p:cNvPicPr>
            <a:picLocks noChangeAspect="1"/>
          </p:cNvPicPr>
          <p:nvPr/>
        </p:nvPicPr>
        <p:blipFill>
          <a:blip r:embed="rId3"/>
          <a:stretch>
            <a:fillRect/>
          </a:stretch>
        </p:blipFill>
        <p:spPr>
          <a:xfrm>
            <a:off x="4800600" y="965240"/>
            <a:ext cx="4286848" cy="285790"/>
          </a:xfrm>
          <a:prstGeom prst="rect">
            <a:avLst/>
          </a:prstGeom>
        </p:spPr>
      </p:pic>
      <p:pic>
        <p:nvPicPr>
          <p:cNvPr id="3" name="Picture 2">
            <a:extLst>
              <a:ext uri="{FF2B5EF4-FFF2-40B4-BE49-F238E27FC236}">
                <a16:creationId xmlns:a16="http://schemas.microsoft.com/office/drawing/2014/main" id="{BDC72BEB-22F9-0200-0BAA-5376FFC132FF}"/>
              </a:ext>
            </a:extLst>
          </p:cNvPr>
          <p:cNvPicPr>
            <a:picLocks noChangeAspect="1"/>
          </p:cNvPicPr>
          <p:nvPr/>
        </p:nvPicPr>
        <p:blipFill>
          <a:blip r:embed="rId4"/>
          <a:stretch>
            <a:fillRect/>
          </a:stretch>
        </p:blipFill>
        <p:spPr>
          <a:xfrm>
            <a:off x="1348637" y="2209800"/>
            <a:ext cx="6446726" cy="3486212"/>
          </a:xfrm>
          <a:prstGeom prst="rect">
            <a:avLst/>
          </a:prstGeom>
        </p:spPr>
      </p:pic>
    </p:spTree>
    <p:extLst>
      <p:ext uri="{BB962C8B-B14F-4D97-AF65-F5344CB8AC3E}">
        <p14:creationId xmlns:p14="http://schemas.microsoft.com/office/powerpoint/2010/main" val="500121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28625" y="423779"/>
            <a:ext cx="8229600" cy="1143000"/>
          </a:xfrm>
        </p:spPr>
        <p:txBody>
          <a:bodyPr/>
          <a:lstStyle/>
          <a:p>
            <a:r>
              <a:rPr lang="en-US" sz="2800" b="1" dirty="0">
                <a:latin typeface="Palatino Linotype" panose="02040502050505030304" pitchFamily="18" charset="0"/>
              </a:rPr>
              <a:t>Median Filter</a:t>
            </a:r>
          </a:p>
        </p:txBody>
      </p:sp>
      <p:sp>
        <p:nvSpPr>
          <p:cNvPr id="75779" name="Rectangle 3"/>
          <p:cNvSpPr>
            <a:spLocks noGrp="1" noChangeArrowheads="1"/>
          </p:cNvSpPr>
          <p:nvPr>
            <p:ph type="body" idx="1"/>
          </p:nvPr>
        </p:nvSpPr>
        <p:spPr>
          <a:xfrm>
            <a:off x="323851" y="1576304"/>
            <a:ext cx="8229599" cy="4648200"/>
          </a:xfrm>
        </p:spPr>
        <p:txBody>
          <a:bodyPr>
            <a:normAutofit/>
          </a:bodyPr>
          <a:lstStyle/>
          <a:p>
            <a:pPr marL="273050" indent="-187325" algn="just">
              <a:lnSpc>
                <a:spcPct val="80000"/>
              </a:lnSpc>
              <a:buFont typeface="Arial" panose="020B0604020202020204" pitchFamily="34" charset="0"/>
              <a:buChar char="•"/>
            </a:pPr>
            <a:r>
              <a:rPr lang="en-IE" sz="1800" b="1" dirty="0">
                <a:solidFill>
                  <a:srgbClr val="0070C0"/>
                </a:solidFill>
                <a:latin typeface="Palatino Linotype" panose="02040502050505030304" pitchFamily="18" charset="0"/>
              </a:rPr>
              <a:t>Median Filter with unpadded image</a:t>
            </a: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1800" b="1" dirty="0">
              <a:solidFill>
                <a:srgbClr val="0070C0"/>
              </a:solidFill>
              <a:latin typeface="Palatino Linotype" panose="02040502050505030304" pitchFamily="18" charset="0"/>
            </a:endParaRPr>
          </a:p>
        </p:txBody>
      </p:sp>
      <p:pic>
        <p:nvPicPr>
          <p:cNvPr id="10" name="Picture 9">
            <a:extLst>
              <a:ext uri="{FF2B5EF4-FFF2-40B4-BE49-F238E27FC236}">
                <a16:creationId xmlns:a16="http://schemas.microsoft.com/office/drawing/2014/main" id="{062357CA-BB3C-A9EB-1762-E57BD17DC01A}"/>
              </a:ext>
            </a:extLst>
          </p:cNvPr>
          <p:cNvPicPr>
            <a:picLocks noChangeAspect="1"/>
          </p:cNvPicPr>
          <p:nvPr/>
        </p:nvPicPr>
        <p:blipFill>
          <a:blip r:embed="rId3"/>
          <a:stretch>
            <a:fillRect/>
          </a:stretch>
        </p:blipFill>
        <p:spPr>
          <a:xfrm>
            <a:off x="4800600" y="965240"/>
            <a:ext cx="4286848" cy="285790"/>
          </a:xfrm>
          <a:prstGeom prst="rect">
            <a:avLst/>
          </a:prstGeom>
        </p:spPr>
      </p:pic>
      <p:pic>
        <p:nvPicPr>
          <p:cNvPr id="4" name="Picture 3">
            <a:extLst>
              <a:ext uri="{FF2B5EF4-FFF2-40B4-BE49-F238E27FC236}">
                <a16:creationId xmlns:a16="http://schemas.microsoft.com/office/drawing/2014/main" id="{0422758E-0DF6-FC87-B173-EBF4C3F90954}"/>
              </a:ext>
            </a:extLst>
          </p:cNvPr>
          <p:cNvPicPr>
            <a:picLocks noChangeAspect="1"/>
          </p:cNvPicPr>
          <p:nvPr/>
        </p:nvPicPr>
        <p:blipFill>
          <a:blip r:embed="rId4"/>
          <a:stretch>
            <a:fillRect/>
          </a:stretch>
        </p:blipFill>
        <p:spPr>
          <a:xfrm>
            <a:off x="1767326" y="2488292"/>
            <a:ext cx="2667043" cy="2030590"/>
          </a:xfrm>
          <a:prstGeom prst="rect">
            <a:avLst/>
          </a:prstGeom>
        </p:spPr>
      </p:pic>
      <p:pic>
        <p:nvPicPr>
          <p:cNvPr id="6" name="Picture 5">
            <a:extLst>
              <a:ext uri="{FF2B5EF4-FFF2-40B4-BE49-F238E27FC236}">
                <a16:creationId xmlns:a16="http://schemas.microsoft.com/office/drawing/2014/main" id="{3640C28B-40A2-CEFA-96B2-8A03CDD7869F}"/>
              </a:ext>
            </a:extLst>
          </p:cNvPr>
          <p:cNvPicPr>
            <a:picLocks noChangeAspect="1"/>
          </p:cNvPicPr>
          <p:nvPr/>
        </p:nvPicPr>
        <p:blipFill>
          <a:blip r:embed="rId5"/>
          <a:stretch>
            <a:fillRect/>
          </a:stretch>
        </p:blipFill>
        <p:spPr>
          <a:xfrm>
            <a:off x="4455773" y="2554183"/>
            <a:ext cx="2667043" cy="1931308"/>
          </a:xfrm>
          <a:prstGeom prst="rect">
            <a:avLst/>
          </a:prstGeom>
        </p:spPr>
      </p:pic>
    </p:spTree>
    <p:extLst>
      <p:ext uri="{BB962C8B-B14F-4D97-AF65-F5344CB8AC3E}">
        <p14:creationId xmlns:p14="http://schemas.microsoft.com/office/powerpoint/2010/main" val="2517272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28625" y="423779"/>
            <a:ext cx="8229600" cy="1143000"/>
          </a:xfrm>
        </p:spPr>
        <p:txBody>
          <a:bodyPr/>
          <a:lstStyle/>
          <a:p>
            <a:r>
              <a:rPr lang="en-US" sz="2800" b="1" dirty="0">
                <a:latin typeface="Palatino Linotype" panose="02040502050505030304" pitchFamily="18" charset="0"/>
              </a:rPr>
              <a:t>Min Filter</a:t>
            </a:r>
          </a:p>
        </p:txBody>
      </p:sp>
      <p:pic>
        <p:nvPicPr>
          <p:cNvPr id="6146" name="Picture 2">
            <a:extLst>
              <a:ext uri="{FF2B5EF4-FFF2-40B4-BE49-F238E27FC236}">
                <a16:creationId xmlns:a16="http://schemas.microsoft.com/office/drawing/2014/main" id="{3AC0E3E7-2D2E-BEBD-BF87-1192261D9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362200"/>
            <a:ext cx="5774531"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39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0A0F26EA-6FD7-0393-B772-CABD1F721A87}"/>
              </a:ext>
            </a:extLst>
          </p:cNvPr>
          <p:cNvSpPr>
            <a:spLocks noGrp="1" noChangeArrowheads="1"/>
          </p:cNvSpPr>
          <p:nvPr>
            <p:ph type="title"/>
          </p:nvPr>
        </p:nvSpPr>
        <p:spPr>
          <a:xfrm>
            <a:off x="-381000" y="1201272"/>
            <a:ext cx="2743200" cy="3992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no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b="1" dirty="0">
                <a:latin typeface="Palatino Linotype" panose="02040502050505030304" pitchFamily="18" charset="0"/>
              </a:rPr>
              <a:t>RECAP</a:t>
            </a:r>
          </a:p>
        </p:txBody>
      </p:sp>
      <p:sp>
        <p:nvSpPr>
          <p:cNvPr id="12291" name="Rectangle 3">
            <a:extLst>
              <a:ext uri="{FF2B5EF4-FFF2-40B4-BE49-F238E27FC236}">
                <a16:creationId xmlns:a16="http://schemas.microsoft.com/office/drawing/2014/main" id="{AF7547A4-1895-8504-B659-32668D5EC9D5}"/>
              </a:ext>
            </a:extLst>
          </p:cNvPr>
          <p:cNvSpPr>
            <a:spLocks noGrp="1" noChangeArrowheads="1"/>
          </p:cNvSpPr>
          <p:nvPr>
            <p:ph type="body" idx="1"/>
          </p:nvPr>
        </p:nvSpPr>
        <p:spPr>
          <a:xfrm>
            <a:off x="304800" y="1676400"/>
            <a:ext cx="8153400" cy="4647861"/>
          </a:xfrm>
        </p:spPr>
        <p:txBody>
          <a:bodyPr>
            <a:normAutofit fontScale="62500" lnSpcReduction="20000"/>
          </a:bodyPr>
          <a:lstStyle/>
          <a:p>
            <a:pPr marL="273050" indent="-215900" algn="just">
              <a:buFont typeface="Arial" panose="020B0604020202020204" pitchFamily="34" charset="0"/>
              <a:buChar char="•"/>
            </a:pPr>
            <a:r>
              <a:rPr lang="en-US" altLang="en-US" sz="2000" dirty="0">
                <a:ea typeface="ＭＳ Ｐゴシック" panose="020B0600070205080204" pitchFamily="34" charset="-128"/>
              </a:rPr>
              <a:t>What is an Image?</a:t>
            </a:r>
          </a:p>
          <a:p>
            <a:pPr marL="273050" indent="-215900" algn="just">
              <a:buFont typeface="Arial" panose="020B0604020202020204" pitchFamily="34" charset="0"/>
              <a:buChar char="•"/>
            </a:pPr>
            <a:r>
              <a:rPr lang="en-US" altLang="en-US" sz="2000" dirty="0">
                <a:ea typeface="ＭＳ Ｐゴシック" panose="020B0600070205080204" pitchFamily="34" charset="-128"/>
              </a:rPr>
              <a:t>Representation of an Image</a:t>
            </a:r>
          </a:p>
          <a:p>
            <a:pPr marL="273050" indent="-215900" algn="just">
              <a:buFont typeface="Arial" panose="020B0604020202020204" pitchFamily="34" charset="0"/>
              <a:buChar char="•"/>
            </a:pPr>
            <a:r>
              <a:rPr lang="en-US" altLang="en-US" sz="2000" dirty="0">
                <a:ea typeface="ＭＳ Ｐゴシック" panose="020B0600070205080204" pitchFamily="34" charset="-128"/>
              </a:rPr>
              <a:t>Types of Images</a:t>
            </a:r>
          </a:p>
          <a:p>
            <a:pPr marL="273050" indent="-215900" algn="just">
              <a:buFont typeface="Wingdings" panose="05000000000000000000" pitchFamily="2" charset="2"/>
              <a:buChar char="§"/>
            </a:pPr>
            <a:r>
              <a:rPr lang="en-US" altLang="en-US" sz="2000" dirty="0">
                <a:ea typeface="ＭＳ Ｐゴシック" panose="020B0600070205080204" pitchFamily="34" charset="-128"/>
              </a:rPr>
              <a:t>Binary Image</a:t>
            </a:r>
          </a:p>
          <a:p>
            <a:pPr marL="273050" indent="-215900" algn="just">
              <a:buFont typeface="Wingdings" panose="05000000000000000000" pitchFamily="2" charset="2"/>
              <a:buChar char="§"/>
            </a:pPr>
            <a:r>
              <a:rPr lang="en-US" altLang="en-US" sz="2000" dirty="0">
                <a:ea typeface="ＭＳ Ｐゴシック" panose="020B0600070205080204" pitchFamily="34" charset="-128"/>
              </a:rPr>
              <a:t>Grayscale Image</a:t>
            </a:r>
          </a:p>
          <a:p>
            <a:pPr marL="273050" indent="-215900" algn="just">
              <a:buFont typeface="Wingdings" panose="05000000000000000000" pitchFamily="2" charset="2"/>
              <a:buChar char="§"/>
            </a:pPr>
            <a:r>
              <a:rPr lang="en-US" altLang="en-US" sz="2000" dirty="0">
                <a:ea typeface="ＭＳ Ｐゴシック" panose="020B0600070205080204" pitchFamily="34" charset="-128"/>
              </a:rPr>
              <a:t>RGB Image</a:t>
            </a:r>
          </a:p>
          <a:p>
            <a:pPr marL="273050" indent="-215900" algn="just">
              <a:buFont typeface="Arial" panose="020B0604020202020204" pitchFamily="34" charset="0"/>
              <a:buChar char="•"/>
            </a:pPr>
            <a:r>
              <a:rPr lang="en-US" altLang="en-US" sz="2000" dirty="0">
                <a:ea typeface="ＭＳ Ｐゴシック" panose="020B0600070205080204" pitchFamily="34" charset="-128"/>
              </a:rPr>
              <a:t>Image Sampling and Quantization</a:t>
            </a:r>
          </a:p>
          <a:p>
            <a:pPr marL="273050" indent="-215900" algn="just">
              <a:buFont typeface="Arial" panose="020B0604020202020204" pitchFamily="34" charset="0"/>
              <a:buChar char="•"/>
            </a:pPr>
            <a:r>
              <a:rPr lang="en-US" altLang="en-US" sz="2000" dirty="0">
                <a:ea typeface="ＭＳ Ｐゴシック" panose="020B0600070205080204" pitchFamily="34" charset="-128"/>
              </a:rPr>
              <a:t>Spatial Resolution</a:t>
            </a:r>
          </a:p>
          <a:p>
            <a:pPr marL="273050" indent="-215900" algn="just">
              <a:buFont typeface="Arial" panose="020B0604020202020204" pitchFamily="34" charset="0"/>
              <a:buChar char="•"/>
            </a:pPr>
            <a:r>
              <a:rPr lang="en-US" altLang="en-US" sz="2000" dirty="0">
                <a:ea typeface="ＭＳ Ｐゴシック" panose="020B0600070205080204" pitchFamily="34" charset="-128"/>
              </a:rPr>
              <a:t>Libraries </a:t>
            </a:r>
          </a:p>
          <a:p>
            <a:pPr marL="273050" indent="-215900" algn="just">
              <a:buFont typeface="Arial" panose="020B0604020202020204" pitchFamily="34" charset="0"/>
              <a:buChar char="•"/>
            </a:pPr>
            <a:r>
              <a:rPr lang="en-US" altLang="en-US" sz="2000" dirty="0">
                <a:ea typeface="ＭＳ Ｐゴシック" panose="020B0600070205080204" pitchFamily="34" charset="-128"/>
              </a:rPr>
              <a:t>Relationship Between Pixels</a:t>
            </a:r>
          </a:p>
          <a:p>
            <a:pPr marL="273050" indent="-215900" algn="just">
              <a:buFont typeface="Arial" panose="020B0604020202020204" pitchFamily="34" charset="0"/>
              <a:buChar char="•"/>
            </a:pPr>
            <a:r>
              <a:rPr lang="en-US" altLang="en-US" sz="2000" dirty="0">
                <a:ea typeface="ＭＳ Ｐゴシック" panose="020B0600070205080204" pitchFamily="34" charset="-128"/>
              </a:rPr>
              <a:t>Neighborhoods: N</a:t>
            </a:r>
            <a:r>
              <a:rPr lang="en-US" altLang="en-US" sz="2000" baseline="-25000" dirty="0">
                <a:ea typeface="ＭＳ Ｐゴシック" panose="020B0600070205080204" pitchFamily="34" charset="-128"/>
              </a:rPr>
              <a:t>4</a:t>
            </a:r>
            <a:r>
              <a:rPr lang="en-US" altLang="en-US" sz="2000" dirty="0">
                <a:ea typeface="ＭＳ Ｐゴシック" panose="020B0600070205080204" pitchFamily="34" charset="-128"/>
              </a:rPr>
              <a:t>, N</a:t>
            </a:r>
            <a:r>
              <a:rPr lang="en-US" altLang="en-US" sz="2100" baseline="-25000" dirty="0">
                <a:ea typeface="ＭＳ Ｐゴシック" panose="020B0600070205080204" pitchFamily="34" charset="-128"/>
              </a:rPr>
              <a:t>D</a:t>
            </a:r>
            <a:r>
              <a:rPr lang="en-US" altLang="en-US" sz="2000" dirty="0">
                <a:ea typeface="ＭＳ Ｐゴシック" panose="020B0600070205080204" pitchFamily="34" charset="-128"/>
              </a:rPr>
              <a:t>, and N</a:t>
            </a:r>
            <a:r>
              <a:rPr lang="en-US" altLang="en-US" sz="2100" baseline="-25000" dirty="0">
                <a:ea typeface="ＭＳ Ｐゴシック" panose="020B0600070205080204" pitchFamily="34" charset="-128"/>
              </a:rPr>
              <a:t>8</a:t>
            </a:r>
          </a:p>
          <a:p>
            <a:pPr marL="273050" indent="-215900" algn="just">
              <a:buFont typeface="Arial" panose="020B0604020202020204" pitchFamily="34" charset="0"/>
              <a:buChar char="•"/>
            </a:pPr>
            <a:r>
              <a:rPr lang="en-US" altLang="en-US" sz="2000" dirty="0">
                <a:ea typeface="ＭＳ Ｐゴシック" panose="020B0600070205080204" pitchFamily="34" charset="-128"/>
              </a:rPr>
              <a:t>Adjacency: N</a:t>
            </a:r>
            <a:r>
              <a:rPr lang="en-US" altLang="en-US" sz="2000" baseline="-25000" dirty="0">
                <a:ea typeface="ＭＳ Ｐゴシック" panose="020B0600070205080204" pitchFamily="34" charset="-128"/>
              </a:rPr>
              <a:t>4</a:t>
            </a:r>
            <a:r>
              <a:rPr lang="en-US" altLang="en-US" sz="2000" dirty="0">
                <a:ea typeface="ＭＳ Ｐゴシック" panose="020B0600070205080204" pitchFamily="34" charset="-128"/>
              </a:rPr>
              <a:t>, and N</a:t>
            </a:r>
            <a:r>
              <a:rPr lang="en-US" altLang="en-US" sz="2100" baseline="-25000" dirty="0">
                <a:ea typeface="ＭＳ Ｐゴシック" panose="020B0600070205080204" pitchFamily="34" charset="-128"/>
              </a:rPr>
              <a:t>8 , </a:t>
            </a:r>
            <a:r>
              <a:rPr lang="en-US" altLang="en-US" sz="2100" dirty="0">
                <a:ea typeface="ＭＳ Ｐゴシック" panose="020B0600070205080204" pitchFamily="34" charset="-128"/>
              </a:rPr>
              <a:t>and Mix-adjacency</a:t>
            </a:r>
          </a:p>
          <a:p>
            <a:pPr marL="273050" indent="-215900" algn="just">
              <a:buFont typeface="Arial" panose="020B0604020202020204" pitchFamily="34" charset="0"/>
              <a:buChar char="•"/>
            </a:pPr>
            <a:r>
              <a:rPr lang="en-US" altLang="en-US" sz="2100" dirty="0">
                <a:ea typeface="ＭＳ Ｐゴシック" panose="020B0600070205080204" pitchFamily="34" charset="-128"/>
              </a:rPr>
              <a:t>Distances: </a:t>
            </a:r>
            <a:r>
              <a:rPr lang="en-US" altLang="en-US" sz="2000" dirty="0">
                <a:ea typeface="ＭＳ Ｐゴシック" panose="020B0600070205080204" pitchFamily="34" charset="-128"/>
              </a:rPr>
              <a:t>N</a:t>
            </a:r>
            <a:r>
              <a:rPr lang="en-US" altLang="en-US" sz="2000" baseline="-25000" dirty="0">
                <a:ea typeface="ＭＳ Ｐゴシック" panose="020B0600070205080204" pitchFamily="34" charset="-128"/>
              </a:rPr>
              <a:t>4 </a:t>
            </a:r>
            <a:r>
              <a:rPr lang="en-US" altLang="en-US" sz="2100" dirty="0">
                <a:ea typeface="ＭＳ Ｐゴシック" panose="020B0600070205080204" pitchFamily="34" charset="-128"/>
              </a:rPr>
              <a:t>(City Block Distance), </a:t>
            </a:r>
            <a:r>
              <a:rPr lang="en-US" altLang="en-US" sz="2000" dirty="0">
                <a:ea typeface="ＭＳ Ｐゴシック" panose="020B0600070205080204" pitchFamily="34" charset="-128"/>
              </a:rPr>
              <a:t>and N</a:t>
            </a:r>
            <a:r>
              <a:rPr lang="en-US" altLang="en-US" sz="2100" baseline="-25000" dirty="0">
                <a:ea typeface="ＭＳ Ｐゴシック" panose="020B0600070205080204" pitchFamily="34" charset="-128"/>
              </a:rPr>
              <a:t>8 </a:t>
            </a:r>
            <a:r>
              <a:rPr lang="en-US" altLang="en-US" sz="2100" dirty="0">
                <a:ea typeface="ＭＳ Ｐゴシック" panose="020B0600070205080204" pitchFamily="34" charset="-128"/>
              </a:rPr>
              <a:t>(Chess Board Distance)</a:t>
            </a:r>
          </a:p>
          <a:p>
            <a:pPr marL="273050" indent="-215900" algn="just">
              <a:buFont typeface="Arial" panose="020B0604020202020204" pitchFamily="34" charset="0"/>
              <a:buChar char="•"/>
            </a:pPr>
            <a:r>
              <a:rPr lang="en-US" altLang="en-US" sz="2100" dirty="0">
                <a:ea typeface="ＭＳ Ｐゴシック" panose="020B0600070205080204" pitchFamily="34" charset="-128"/>
              </a:rPr>
              <a:t>Region, Boundary, and Edge</a:t>
            </a:r>
          </a:p>
          <a:p>
            <a:pPr marL="273050" indent="-215900" algn="just">
              <a:buFont typeface="Arial" panose="020B0604020202020204" pitchFamily="34" charset="0"/>
              <a:buChar char="•"/>
            </a:pPr>
            <a:r>
              <a:rPr lang="en-US" altLang="en-US" sz="2100" dirty="0">
                <a:ea typeface="ＭＳ Ｐゴシック" panose="020B0600070205080204" pitchFamily="34" charset="-128"/>
              </a:rPr>
              <a:t>Types of Image Enhancement Operations</a:t>
            </a:r>
          </a:p>
          <a:p>
            <a:pPr marL="273050" indent="-215900" algn="just">
              <a:buFont typeface="Arial" panose="020B0604020202020204" pitchFamily="34" charset="0"/>
              <a:buChar char="•"/>
            </a:pPr>
            <a:r>
              <a:rPr lang="en-US" altLang="en-US" sz="2100" dirty="0">
                <a:ea typeface="ＭＳ Ｐゴシック" panose="020B0600070205080204" pitchFamily="34" charset="-128"/>
              </a:rPr>
              <a:t>Min-Max Marching</a:t>
            </a:r>
          </a:p>
          <a:p>
            <a:pPr marL="273050" indent="-215900" algn="just">
              <a:buFont typeface="Arial" panose="020B0604020202020204" pitchFamily="34" charset="0"/>
              <a:buChar char="•"/>
            </a:pPr>
            <a:r>
              <a:rPr lang="en-US" altLang="en-US" sz="2100" dirty="0">
                <a:ea typeface="ＭＳ Ｐゴシック" panose="020B0600070205080204" pitchFamily="34" charset="-128"/>
              </a:rPr>
              <a:t>Histogram Equalization</a:t>
            </a:r>
          </a:p>
          <a:p>
            <a:pPr marL="273050" indent="-215900" algn="just">
              <a:buFont typeface="Arial" panose="020B0604020202020204" pitchFamily="34" charset="0"/>
              <a:buChar char="•"/>
            </a:pPr>
            <a:r>
              <a:rPr lang="en-US" altLang="en-US" sz="2100" dirty="0">
                <a:ea typeface="ＭＳ Ｐゴシック" panose="020B0600070205080204" pitchFamily="34" charset="-128"/>
              </a:rPr>
              <a:t>Histogram Matching</a:t>
            </a:r>
          </a:p>
          <a:p>
            <a:pPr marL="273050" indent="-215900" algn="just">
              <a:buFont typeface="Arial" panose="020B0604020202020204" pitchFamily="34" charset="0"/>
              <a:buChar char="•"/>
            </a:pPr>
            <a:r>
              <a:rPr lang="en-US" altLang="en-US" sz="2000" dirty="0">
                <a:ea typeface="ＭＳ Ｐゴシック" panose="020B0600070205080204" pitchFamily="34" charset="-128"/>
              </a:rPr>
              <a:t>Image matching</a:t>
            </a:r>
          </a:p>
          <a:p>
            <a:pPr marL="273050" indent="-215900" algn="just">
              <a:buFont typeface="Arial" panose="020B0604020202020204" pitchFamily="34" charset="0"/>
              <a:buChar char="•"/>
            </a:pPr>
            <a:r>
              <a:rPr lang="en-US" altLang="en-US" sz="2000" dirty="0">
                <a:ea typeface="ＭＳ Ｐゴシック" panose="020B0600070205080204" pitchFamily="34" charset="-128"/>
              </a:rPr>
              <a:t>Image Restoration</a:t>
            </a:r>
          </a:p>
          <a:p>
            <a:pPr marL="273050" indent="-215900" algn="just">
              <a:buFont typeface="Arial" panose="020B0604020202020204" pitchFamily="34" charset="0"/>
              <a:buChar char="•"/>
            </a:pPr>
            <a:r>
              <a:rPr lang="en-US" altLang="en-US" sz="2000" dirty="0">
                <a:ea typeface="ＭＳ Ｐゴシック" panose="020B0600070205080204" pitchFamily="34" charset="-128"/>
              </a:rPr>
              <a:t>Convolution</a:t>
            </a:r>
          </a:p>
          <a:p>
            <a:pPr marL="273050" indent="-215900" algn="just">
              <a:buFont typeface="Arial" panose="020B0604020202020204" pitchFamily="34" charset="0"/>
              <a:buChar char="•"/>
            </a:pPr>
            <a:r>
              <a:rPr lang="en-US" altLang="en-US" sz="2000" dirty="0">
                <a:ea typeface="ＭＳ Ｐゴシック" panose="020B0600070205080204" pitchFamily="34" charset="-128"/>
              </a:rPr>
              <a:t>Noise</a:t>
            </a:r>
          </a:p>
          <a:p>
            <a:pPr marL="273050" indent="-215900" algn="just">
              <a:buFont typeface="Arial" panose="020B0604020202020204" pitchFamily="34" charset="0"/>
              <a:buChar char="•"/>
            </a:pPr>
            <a:r>
              <a:rPr lang="en-US" altLang="en-US" sz="2000" dirty="0">
                <a:ea typeface="ＭＳ Ｐゴシック" panose="020B0600070205080204" pitchFamily="34" charset="-128"/>
              </a:rPr>
              <a:t>Padding</a:t>
            </a:r>
          </a:p>
        </p:txBody>
      </p:sp>
    </p:spTree>
    <p:extLst>
      <p:ext uri="{BB962C8B-B14F-4D97-AF65-F5344CB8AC3E}">
        <p14:creationId xmlns:p14="http://schemas.microsoft.com/office/powerpoint/2010/main" val="3100311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28625" y="423779"/>
            <a:ext cx="8229600" cy="1143000"/>
          </a:xfrm>
        </p:spPr>
        <p:txBody>
          <a:bodyPr/>
          <a:lstStyle/>
          <a:p>
            <a:r>
              <a:rPr lang="en-US" sz="2800" b="1" dirty="0">
                <a:latin typeface="Palatino Linotype" panose="02040502050505030304" pitchFamily="18" charset="0"/>
              </a:rPr>
              <a:t>Max Filter</a:t>
            </a:r>
          </a:p>
        </p:txBody>
      </p:sp>
      <p:pic>
        <p:nvPicPr>
          <p:cNvPr id="7170" name="Picture 2">
            <a:extLst>
              <a:ext uri="{FF2B5EF4-FFF2-40B4-BE49-F238E27FC236}">
                <a16:creationId xmlns:a16="http://schemas.microsoft.com/office/drawing/2014/main" id="{4C1EB6A0-C6B2-E6DE-85D9-62CC0305D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286000"/>
            <a:ext cx="5815012" cy="268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735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D8F2D9C-3480-06D2-7B4B-690C08E78955}"/>
              </a:ext>
            </a:extLst>
          </p:cNvPr>
          <p:cNvSpPr>
            <a:spLocks noGrp="1" noChangeArrowheads="1"/>
          </p:cNvSpPr>
          <p:nvPr>
            <p:ph type="title"/>
          </p:nvPr>
        </p:nvSpPr>
        <p:spPr>
          <a:xfrm>
            <a:off x="228600" y="914400"/>
            <a:ext cx="7772400" cy="1143000"/>
          </a:xfrm>
        </p:spPr>
        <p:txBody>
          <a:bodyPr>
            <a:normAutofit/>
          </a:bodyPr>
          <a:lstStyle/>
          <a:p>
            <a:r>
              <a:rPr lang="en-US" altLang="en-US" sz="2400" b="1" dirty="0">
                <a:latin typeface="Palatino Linotype" panose="02040502050505030304" pitchFamily="18" charset="0"/>
              </a:rPr>
              <a:t>First and Second Order Derivatives</a:t>
            </a:r>
            <a:br>
              <a:rPr lang="en-US" altLang="en-US" sz="2400" dirty="0">
                <a:solidFill>
                  <a:schemeClr val="accent2"/>
                </a:solidFill>
              </a:rPr>
            </a:br>
            <a:endParaRPr lang="en-US" altLang="en-US" sz="2400" dirty="0">
              <a:solidFill>
                <a:schemeClr val="accent2"/>
              </a:solidFill>
            </a:endParaRPr>
          </a:p>
        </p:txBody>
      </p:sp>
      <p:pic>
        <p:nvPicPr>
          <p:cNvPr id="22531" name="Picture 3">
            <a:extLst>
              <a:ext uri="{FF2B5EF4-FFF2-40B4-BE49-F238E27FC236}">
                <a16:creationId xmlns:a16="http://schemas.microsoft.com/office/drawing/2014/main" id="{D951B476-6670-A372-2AA0-7BA0B306208B}"/>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90600" y="1905000"/>
            <a:ext cx="7543800" cy="4363571"/>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53C8C79-5C5C-1591-35FC-BDCC2886996F}"/>
              </a:ext>
            </a:extLst>
          </p:cNvPr>
          <p:cNvSpPr>
            <a:spLocks noGrp="1" noChangeArrowheads="1"/>
          </p:cNvSpPr>
          <p:nvPr>
            <p:ph type="title"/>
          </p:nvPr>
        </p:nvSpPr>
        <p:spPr>
          <a:xfrm>
            <a:off x="152400" y="762000"/>
            <a:ext cx="7772400" cy="1143000"/>
          </a:xfrm>
        </p:spPr>
        <p:txBody>
          <a:bodyPr vert="horz" lIns="0" rIns="0" bIns="0" anchor="b">
            <a:normAutofit/>
          </a:bodyPr>
          <a:lstStyle/>
          <a:p>
            <a:r>
              <a:rPr lang="en-US" altLang="en-US" sz="2400" b="1" dirty="0">
                <a:latin typeface="Palatino Linotype" panose="02040502050505030304" pitchFamily="18" charset="0"/>
              </a:rPr>
              <a:t>Laplacian for Image Enhancement</a:t>
            </a:r>
            <a:br>
              <a:rPr lang="en-US" altLang="en-US" sz="2400" b="1" dirty="0">
                <a:latin typeface="Palatino Linotype" panose="02040502050505030304" pitchFamily="18" charset="0"/>
              </a:rPr>
            </a:br>
            <a:endParaRPr lang="en-US" altLang="en-US" sz="2400" b="1" dirty="0">
              <a:latin typeface="Palatino Linotype" panose="02040502050505030304" pitchFamily="18" charset="0"/>
            </a:endParaRPr>
          </a:p>
        </p:txBody>
      </p:sp>
      <p:pic>
        <p:nvPicPr>
          <p:cNvPr id="26627" name="Picture 3">
            <a:extLst>
              <a:ext uri="{FF2B5EF4-FFF2-40B4-BE49-F238E27FC236}">
                <a16:creationId xmlns:a16="http://schemas.microsoft.com/office/drawing/2014/main" id="{0F3BFF2B-61D2-9A32-CC99-83E22402FFA7}"/>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62000" y="1676400"/>
            <a:ext cx="7772400" cy="480060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F6CCFFD-30B3-3C92-A1B1-2E68733AB4C0}"/>
              </a:ext>
            </a:extLst>
          </p:cNvPr>
          <p:cNvSpPr>
            <a:spLocks noGrp="1" noChangeArrowheads="1"/>
          </p:cNvSpPr>
          <p:nvPr>
            <p:ph type="title"/>
          </p:nvPr>
        </p:nvSpPr>
        <p:spPr>
          <a:xfrm>
            <a:off x="228600" y="990600"/>
            <a:ext cx="7772400" cy="1143000"/>
          </a:xfrm>
        </p:spPr>
        <p:txBody>
          <a:bodyPr>
            <a:normAutofit/>
          </a:bodyPr>
          <a:lstStyle/>
          <a:p>
            <a:r>
              <a:rPr lang="en-US" altLang="en-US" sz="2700" b="1" dirty="0">
                <a:latin typeface="Palatino Linotype" panose="02040502050505030304" pitchFamily="18" charset="0"/>
              </a:rPr>
              <a:t>Laplacian for Image Enhancement</a:t>
            </a:r>
            <a:br>
              <a:rPr lang="en-US" altLang="en-US" sz="4000" dirty="0">
                <a:solidFill>
                  <a:schemeClr val="accent2"/>
                </a:solidFill>
              </a:rPr>
            </a:br>
            <a:endParaRPr lang="en-US" altLang="en-US" sz="4000" dirty="0">
              <a:solidFill>
                <a:schemeClr val="accent2"/>
              </a:solidFill>
            </a:endParaRPr>
          </a:p>
        </p:txBody>
      </p:sp>
      <p:pic>
        <p:nvPicPr>
          <p:cNvPr id="27651" name="Picture 3">
            <a:extLst>
              <a:ext uri="{FF2B5EF4-FFF2-40B4-BE49-F238E27FC236}">
                <a16:creationId xmlns:a16="http://schemas.microsoft.com/office/drawing/2014/main" id="{D88299EF-EC80-354D-DFB6-8C05180884D8}"/>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5800" y="1905000"/>
            <a:ext cx="7772400" cy="441960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5C96E8B-762F-E9C0-3048-F9A0FDE75B28}"/>
              </a:ext>
            </a:extLst>
          </p:cNvPr>
          <p:cNvSpPr>
            <a:spLocks noGrp="1" noChangeArrowheads="1"/>
          </p:cNvSpPr>
          <p:nvPr>
            <p:ph type="title"/>
          </p:nvPr>
        </p:nvSpPr>
        <p:spPr>
          <a:xfrm>
            <a:off x="76200" y="1238250"/>
            <a:ext cx="9144000" cy="685800"/>
          </a:xfrm>
        </p:spPr>
        <p:txBody>
          <a:bodyPr vert="horz" lIns="0" rIns="0" bIns="0" anchor="b">
            <a:normAutofit fontScale="90000"/>
          </a:bodyPr>
          <a:lstStyle/>
          <a:p>
            <a:br>
              <a:rPr lang="en-US" altLang="en-US" sz="2400" b="1" dirty="0">
                <a:latin typeface="Palatino Linotype" panose="02040502050505030304" pitchFamily="18" charset="0"/>
              </a:rPr>
            </a:br>
            <a:r>
              <a:rPr lang="en-US" altLang="en-US" sz="2400" b="1" dirty="0">
                <a:latin typeface="Palatino Linotype" panose="02040502050505030304" pitchFamily="18" charset="0"/>
              </a:rPr>
              <a:t>Enhancement by 2nd Derivative (Example)</a:t>
            </a:r>
            <a:br>
              <a:rPr lang="en-US" altLang="en-US" sz="2400" b="1" dirty="0">
                <a:latin typeface="Palatino Linotype" panose="02040502050505030304" pitchFamily="18" charset="0"/>
              </a:rPr>
            </a:br>
            <a:endParaRPr lang="en-US" altLang="en-US" sz="2400" b="1" dirty="0">
              <a:latin typeface="Palatino Linotype" panose="02040502050505030304" pitchFamily="18" charset="0"/>
            </a:endParaRPr>
          </a:p>
        </p:txBody>
      </p:sp>
      <p:pic>
        <p:nvPicPr>
          <p:cNvPr id="25603" name="Picture 3">
            <a:extLst>
              <a:ext uri="{FF2B5EF4-FFF2-40B4-BE49-F238E27FC236}">
                <a16:creationId xmlns:a16="http://schemas.microsoft.com/office/drawing/2014/main" id="{DFF85D1B-5908-B6C9-E610-A98669477E3D}"/>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33400" y="1828800"/>
            <a:ext cx="7772400" cy="449580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C327A36-8357-7608-08C5-1CD3E67B75DA}"/>
              </a:ext>
            </a:extLst>
          </p:cNvPr>
          <p:cNvSpPr>
            <a:spLocks noGrp="1" noChangeArrowheads="1"/>
          </p:cNvSpPr>
          <p:nvPr>
            <p:ph type="title"/>
          </p:nvPr>
        </p:nvSpPr>
        <p:spPr>
          <a:xfrm>
            <a:off x="304800" y="990600"/>
            <a:ext cx="7772400" cy="1143000"/>
          </a:xfrm>
        </p:spPr>
        <p:txBody>
          <a:bodyPr>
            <a:normAutofit/>
          </a:bodyPr>
          <a:lstStyle/>
          <a:p>
            <a:r>
              <a:rPr lang="en-US" altLang="en-US" sz="3000" b="1" dirty="0">
                <a:latin typeface="Palatino Linotype" panose="02040502050505030304" pitchFamily="18" charset="0"/>
              </a:rPr>
              <a:t>Laplacian for Image Enhancement</a:t>
            </a:r>
            <a:br>
              <a:rPr lang="en-US" altLang="en-US" sz="4000" dirty="0">
                <a:solidFill>
                  <a:schemeClr val="accent2"/>
                </a:solidFill>
              </a:rPr>
            </a:br>
            <a:endParaRPr lang="en-US" altLang="en-US" sz="4000" dirty="0">
              <a:solidFill>
                <a:schemeClr val="accent2"/>
              </a:solidFill>
            </a:endParaRPr>
          </a:p>
        </p:txBody>
      </p:sp>
      <p:pic>
        <p:nvPicPr>
          <p:cNvPr id="28675" name="Picture 3">
            <a:extLst>
              <a:ext uri="{FF2B5EF4-FFF2-40B4-BE49-F238E27FC236}">
                <a16:creationId xmlns:a16="http://schemas.microsoft.com/office/drawing/2014/main" id="{B291AB09-50EE-4AF6-9461-D75D79321EDE}"/>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5800" y="1828800"/>
            <a:ext cx="7772400" cy="4572000"/>
          </a:xfrm>
        </p:spPr>
      </p:pic>
    </p:spTree>
    <p:extLst>
      <p:ext uri="{BB962C8B-B14F-4D97-AF65-F5344CB8AC3E}">
        <p14:creationId xmlns:p14="http://schemas.microsoft.com/office/powerpoint/2010/main" val="789156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C327A36-8357-7608-08C5-1CD3E67B75DA}"/>
              </a:ext>
            </a:extLst>
          </p:cNvPr>
          <p:cNvSpPr>
            <a:spLocks noGrp="1" noChangeArrowheads="1"/>
          </p:cNvSpPr>
          <p:nvPr>
            <p:ph type="title"/>
          </p:nvPr>
        </p:nvSpPr>
        <p:spPr>
          <a:xfrm>
            <a:off x="304800" y="990600"/>
            <a:ext cx="7772400" cy="1143000"/>
          </a:xfrm>
        </p:spPr>
        <p:txBody>
          <a:bodyPr>
            <a:normAutofit/>
          </a:bodyPr>
          <a:lstStyle/>
          <a:p>
            <a:r>
              <a:rPr lang="en-US" altLang="en-US" sz="3000" b="1" dirty="0">
                <a:latin typeface="Palatino Linotype" panose="02040502050505030304" pitchFamily="18" charset="0"/>
              </a:rPr>
              <a:t>Laplacian for Image Enhancement</a:t>
            </a:r>
            <a:br>
              <a:rPr lang="en-US" altLang="en-US" sz="4000" dirty="0">
                <a:solidFill>
                  <a:schemeClr val="accent2"/>
                </a:solidFill>
              </a:rPr>
            </a:br>
            <a:endParaRPr lang="en-US" altLang="en-US" sz="4000" dirty="0">
              <a:solidFill>
                <a:schemeClr val="accent2"/>
              </a:solidFill>
            </a:endParaRPr>
          </a:p>
        </p:txBody>
      </p:sp>
      <p:pic>
        <p:nvPicPr>
          <p:cNvPr id="1026" name="Picture 2" descr="The process of the Laplacian filter sharpening: (a) the digital mask filter w, (b) the convolution operation.">
            <a:extLst>
              <a:ext uri="{FF2B5EF4-FFF2-40B4-BE49-F238E27FC236}">
                <a16:creationId xmlns:a16="http://schemas.microsoft.com/office/drawing/2014/main" id="{61A6A872-EB57-2640-7E4F-33671F208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962" y="1583064"/>
            <a:ext cx="4962525" cy="2487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004 How to smooth and sharpen an image in OpenCV?">
            <a:extLst>
              <a:ext uri="{FF2B5EF4-FFF2-40B4-BE49-F238E27FC236}">
                <a16:creationId xmlns:a16="http://schemas.microsoft.com/office/drawing/2014/main" id="{0F73F8DD-FAC5-8B17-AB3C-AF8F7AB05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145537"/>
            <a:ext cx="4633913" cy="26087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5ABAC32-93A1-776D-7354-C976F6FAB559}"/>
              </a:ext>
            </a:extLst>
          </p:cNvPr>
          <p:cNvSpPr>
            <a:spLocks noGrp="1" noChangeArrowheads="1"/>
          </p:cNvSpPr>
          <p:nvPr>
            <p:ph type="title"/>
          </p:nvPr>
        </p:nvSpPr>
        <p:spPr>
          <a:xfrm>
            <a:off x="304800" y="1066800"/>
            <a:ext cx="7772400" cy="1143000"/>
          </a:xfrm>
        </p:spPr>
        <p:txBody>
          <a:bodyPr>
            <a:normAutofit/>
          </a:bodyPr>
          <a:lstStyle/>
          <a:p>
            <a:r>
              <a:rPr lang="en-US" altLang="en-US" sz="3000" b="1" dirty="0">
                <a:latin typeface="Palatino Linotype" panose="02040502050505030304" pitchFamily="18" charset="0"/>
              </a:rPr>
              <a:t>Laplacian for Image Enhancement</a:t>
            </a:r>
            <a:br>
              <a:rPr lang="en-US" altLang="en-US" sz="4000" dirty="0">
                <a:solidFill>
                  <a:schemeClr val="accent2"/>
                </a:solidFill>
              </a:rPr>
            </a:br>
            <a:endParaRPr lang="en-US" altLang="en-US" sz="4000" dirty="0">
              <a:solidFill>
                <a:schemeClr val="accent2"/>
              </a:solidFill>
            </a:endParaRPr>
          </a:p>
        </p:txBody>
      </p:sp>
      <p:pic>
        <p:nvPicPr>
          <p:cNvPr id="29699" name="Picture 3">
            <a:extLst>
              <a:ext uri="{FF2B5EF4-FFF2-40B4-BE49-F238E27FC236}">
                <a16:creationId xmlns:a16="http://schemas.microsoft.com/office/drawing/2014/main" id="{95CF5B6D-1BA2-6534-267E-7EC90BDDE4DA}"/>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62000" y="1828800"/>
            <a:ext cx="7772400" cy="4495800"/>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F2C6FB0-1BAF-35E8-A97F-708C60625B9E}"/>
              </a:ext>
            </a:extLst>
          </p:cNvPr>
          <p:cNvSpPr>
            <a:spLocks noGrp="1" noChangeArrowheads="1"/>
          </p:cNvSpPr>
          <p:nvPr>
            <p:ph type="title"/>
          </p:nvPr>
        </p:nvSpPr>
        <p:spPr>
          <a:xfrm>
            <a:off x="228600" y="1295400"/>
            <a:ext cx="8915400" cy="685800"/>
          </a:xfrm>
        </p:spPr>
        <p:txBody>
          <a:bodyPr vert="horz" lIns="0" rIns="0" bIns="0" anchor="b">
            <a:normAutofit fontScale="90000"/>
          </a:bodyPr>
          <a:lstStyle/>
          <a:p>
            <a:r>
              <a:rPr lang="en-US" altLang="en-US" sz="3000" b="1" dirty="0">
                <a:latin typeface="Palatino Linotype" panose="02040502050505030304" pitchFamily="18" charset="0"/>
              </a:rPr>
              <a:t>Laplacian for Image Enhancement (Example)</a:t>
            </a:r>
            <a:br>
              <a:rPr lang="en-US" altLang="en-US" sz="3000" b="1" dirty="0">
                <a:latin typeface="Palatino Linotype" panose="02040502050505030304" pitchFamily="18" charset="0"/>
              </a:rPr>
            </a:br>
            <a:endParaRPr lang="en-US" altLang="en-US" sz="3000" b="1" dirty="0">
              <a:latin typeface="Palatino Linotype" panose="02040502050505030304" pitchFamily="18" charset="0"/>
            </a:endParaRPr>
          </a:p>
        </p:txBody>
      </p:sp>
      <p:pic>
        <p:nvPicPr>
          <p:cNvPr id="30723" name="Picture 3">
            <a:extLst>
              <a:ext uri="{FF2B5EF4-FFF2-40B4-BE49-F238E27FC236}">
                <a16:creationId xmlns:a16="http://schemas.microsoft.com/office/drawing/2014/main" id="{A9EF7AA8-AC47-A339-D339-FDD9770471FD}"/>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800100" y="1828800"/>
            <a:ext cx="7772400" cy="480060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859CB2E-2B13-A071-3A90-E6C6E27854E0}"/>
              </a:ext>
            </a:extLst>
          </p:cNvPr>
          <p:cNvSpPr>
            <a:spLocks noGrp="1" noChangeArrowheads="1"/>
          </p:cNvSpPr>
          <p:nvPr>
            <p:ph type="title"/>
          </p:nvPr>
        </p:nvSpPr>
        <p:spPr>
          <a:xfrm>
            <a:off x="152400" y="838200"/>
            <a:ext cx="9144000" cy="1143000"/>
          </a:xfrm>
        </p:spPr>
        <p:txBody>
          <a:bodyPr vert="horz" lIns="0" rIns="0" bIns="0" anchor="b">
            <a:normAutofit/>
          </a:bodyPr>
          <a:lstStyle/>
          <a:p>
            <a:r>
              <a:rPr lang="en-US" altLang="en-US" sz="3000" b="1" dirty="0">
                <a:latin typeface="Palatino Linotype" panose="02040502050505030304" pitchFamily="18" charset="0"/>
              </a:rPr>
              <a:t>Laplacian for Image Enhancement (Example)</a:t>
            </a:r>
            <a:br>
              <a:rPr lang="en-US" altLang="en-US" sz="3000" b="1" dirty="0">
                <a:latin typeface="Palatino Linotype" panose="02040502050505030304" pitchFamily="18" charset="0"/>
              </a:rPr>
            </a:br>
            <a:endParaRPr lang="en-US" altLang="en-US" sz="3000" b="1" dirty="0">
              <a:latin typeface="Palatino Linotype" panose="02040502050505030304" pitchFamily="18" charset="0"/>
            </a:endParaRPr>
          </a:p>
        </p:txBody>
      </p:sp>
      <p:pic>
        <p:nvPicPr>
          <p:cNvPr id="31747" name="Picture 3">
            <a:extLst>
              <a:ext uri="{FF2B5EF4-FFF2-40B4-BE49-F238E27FC236}">
                <a16:creationId xmlns:a16="http://schemas.microsoft.com/office/drawing/2014/main" id="{3D500ADE-6FEC-47D3-4584-A9CFBA24150B}"/>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33400" y="1866900"/>
            <a:ext cx="7772400" cy="480060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90511" y="977504"/>
            <a:ext cx="3716337" cy="69611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lIns="90000" tIns="46800" rIns="90000" bIns="46800" anchor="ctr">
            <a:noAutofit/>
          </a:bodyPr>
          <a:lstStyle/>
          <a:p>
            <a:pPr marL="180975" algn="ctr">
              <a:spcBef>
                <a:spcPct val="5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IE" sz="2800" b="1" dirty="0">
                <a:latin typeface="Palatino Linotype" panose="02040502050505030304" pitchFamily="18" charset="0"/>
              </a:rPr>
              <a:t>Image Restoration</a:t>
            </a:r>
            <a:endParaRPr lang="en-US" sz="2800" b="1" dirty="0">
              <a:latin typeface="Palatino Linotype" panose="02040502050505030304" pitchFamily="18" charset="0"/>
            </a:endParaRPr>
          </a:p>
        </p:txBody>
      </p:sp>
      <p:sp>
        <p:nvSpPr>
          <p:cNvPr id="9220" name="Rectangle 4"/>
          <p:cNvSpPr>
            <a:spLocks noChangeArrowheads="1"/>
          </p:cNvSpPr>
          <p:nvPr/>
        </p:nvSpPr>
        <p:spPr bwMode="auto">
          <a:xfrm>
            <a:off x="358775" y="1600200"/>
            <a:ext cx="8404225" cy="1323439"/>
          </a:xfrm>
          <a:prstGeom prst="rect">
            <a:avLst/>
          </a:prstGeom>
          <a:noFill/>
          <a:ln w="9525">
            <a:noFill/>
            <a:miter lim="800000"/>
            <a:headEnd/>
            <a:tailEnd/>
          </a:ln>
        </p:spPr>
        <p:txBody>
          <a:bodyPr>
            <a:spAutoFit/>
          </a:bodyPr>
          <a:lstStyle/>
          <a:p>
            <a:pPr>
              <a:defRPr/>
            </a:pPr>
            <a:endParaRPr lang="en-US" sz="2000" b="1" dirty="0">
              <a:latin typeface="+mn-lt"/>
              <a:cs typeface="Times New Roman" pitchFamily="18" charset="0"/>
            </a:endParaRPr>
          </a:p>
          <a:p>
            <a:pPr>
              <a:defRPr/>
            </a:pPr>
            <a:endParaRPr lang="en-US" sz="2000" dirty="0">
              <a:latin typeface="+mn-lt"/>
              <a:cs typeface="Times New Roman" pitchFamily="18" charset="0"/>
            </a:endParaRPr>
          </a:p>
          <a:p>
            <a:pPr>
              <a:defRPr/>
            </a:pPr>
            <a:endParaRPr lang="en-US" sz="2000" dirty="0">
              <a:latin typeface="+mn-lt"/>
              <a:cs typeface="Times New Roman" pitchFamily="18" charset="0"/>
            </a:endParaRPr>
          </a:p>
          <a:p>
            <a:pPr>
              <a:defRPr/>
            </a:pPr>
            <a:endParaRPr lang="en-US" sz="2000" dirty="0">
              <a:latin typeface="+mn-lt"/>
              <a:cs typeface="Times New Roman" pitchFamily="18" charset="0"/>
            </a:endParaRPr>
          </a:p>
        </p:txBody>
      </p:sp>
      <p:sp>
        <p:nvSpPr>
          <p:cNvPr id="6" name="Rectangle 3"/>
          <p:cNvSpPr txBox="1">
            <a:spLocks noChangeArrowheads="1"/>
          </p:cNvSpPr>
          <p:nvPr/>
        </p:nvSpPr>
        <p:spPr bwMode="auto">
          <a:xfrm>
            <a:off x="250825" y="1592263"/>
            <a:ext cx="8640763" cy="4789487"/>
          </a:xfrm>
          <a:prstGeom prst="rect">
            <a:avLst/>
          </a:prstGeom>
          <a:noFill/>
          <a:ln w="9525">
            <a:noFill/>
            <a:miter lim="800000"/>
            <a:headEnd/>
            <a:tailEnd/>
          </a:ln>
        </p:spPr>
        <p:txBody>
          <a:bodyPr/>
          <a:lstStyle/>
          <a:p>
            <a:pPr marL="179388" indent="-179388">
              <a:spcBef>
                <a:spcPct val="20000"/>
              </a:spcBef>
              <a:buFont typeface="Wingdings" pitchFamily="2" charset="2"/>
              <a:buNone/>
              <a:defRPr/>
            </a:pPr>
            <a:endParaRPr lang="en-US" sz="3200" kern="0" dirty="0">
              <a:latin typeface="+mn-lt"/>
              <a:cs typeface="Times New Roman" pitchFamily="18" charset="0"/>
            </a:endParaRPr>
          </a:p>
        </p:txBody>
      </p:sp>
      <p:sp>
        <p:nvSpPr>
          <p:cNvPr id="7" name="Rectangle 3"/>
          <p:cNvSpPr txBox="1">
            <a:spLocks noChangeArrowheads="1"/>
          </p:cNvSpPr>
          <p:nvPr/>
        </p:nvSpPr>
        <p:spPr bwMode="auto">
          <a:xfrm>
            <a:off x="358775" y="1828800"/>
            <a:ext cx="840105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Tx/>
              <a:buFontTx/>
              <a:buNone/>
              <a:tabLst>
                <a:tab pos="1171575" algn="l"/>
              </a:tabLst>
              <a:defRPr/>
            </a:pPr>
            <a:r>
              <a:rPr kumimoji="0" lang="en-IE" sz="2800" b="0" i="0" u="none" strike="noStrike" kern="0" cap="none" spc="0" normalizeH="0" baseline="0" noProof="0" dirty="0">
                <a:ln>
                  <a:noFill/>
                </a:ln>
                <a:solidFill>
                  <a:schemeClr val="tx1"/>
                </a:solidFill>
                <a:effectLst/>
                <a:uLnTx/>
                <a:uFillTx/>
                <a:latin typeface="+mn-lt"/>
                <a:ea typeface="+mn-ea"/>
                <a:cs typeface="+mn-cs"/>
              </a:rPr>
              <a:t>	</a:t>
            </a:r>
          </a:p>
          <a:p>
            <a:pPr marL="0" marR="0" lvl="0" indent="0" algn="l" defTabSz="914400" rtl="0" eaLnBrk="1" fontAlgn="base" latinLnBrk="0" hangingPunct="1">
              <a:lnSpc>
                <a:spcPct val="100000"/>
              </a:lnSpc>
              <a:spcBef>
                <a:spcPct val="20000"/>
              </a:spcBef>
              <a:spcAft>
                <a:spcPct val="0"/>
              </a:spcAft>
              <a:buClrTx/>
              <a:buSzTx/>
              <a:buFontTx/>
              <a:buNone/>
              <a:tabLst>
                <a:tab pos="1171575" algn="l"/>
              </a:tabLst>
              <a:defRPr/>
            </a:pPr>
            <a:endParaRPr lang="en-IE" sz="2800" kern="0" dirty="0">
              <a:latin typeface="+mn-lt"/>
              <a:cs typeface="+mn-cs"/>
            </a:endParaRPr>
          </a:p>
          <a:p>
            <a:pPr marL="0" marR="0" lvl="0" indent="0" algn="l" defTabSz="914400" rtl="0" eaLnBrk="1" fontAlgn="base" latinLnBrk="0" hangingPunct="1">
              <a:lnSpc>
                <a:spcPct val="100000"/>
              </a:lnSpc>
              <a:spcBef>
                <a:spcPct val="20000"/>
              </a:spcBef>
              <a:spcAft>
                <a:spcPct val="0"/>
              </a:spcAft>
              <a:buClrTx/>
              <a:buSzTx/>
              <a:buFontTx/>
              <a:buNone/>
              <a:tabLst>
                <a:tab pos="1171575" algn="l"/>
              </a:tabLst>
              <a:defRPr/>
            </a:pPr>
            <a:endParaRPr kumimoji="0" lang="en-IE" sz="28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Tx/>
              <a:buFontTx/>
              <a:buNone/>
              <a:tabLst>
                <a:tab pos="1171575" algn="l"/>
              </a:tabLst>
              <a:defRPr/>
            </a:pPr>
            <a:r>
              <a:rPr lang="en-IE" sz="2800" kern="0" dirty="0">
                <a:latin typeface="+mn-lt"/>
                <a:cs typeface="+mn-cs"/>
              </a:rPr>
              <a:t>		</a:t>
            </a:r>
            <a:endParaRPr kumimoji="0" lang="en-IE" sz="2800" b="0" i="0" u="none" strike="noStrike" kern="0" cap="none" spc="0" normalizeH="0" baseline="0" noProof="0" dirty="0">
              <a:ln>
                <a:noFill/>
              </a:ln>
              <a:solidFill>
                <a:schemeClr val="tx1"/>
              </a:solidFill>
              <a:effectLst/>
              <a:uLnTx/>
              <a:uFillTx/>
              <a:latin typeface="+mn-lt"/>
              <a:ea typeface="+mn-ea"/>
              <a:cs typeface="+mn-cs"/>
            </a:endParaRPr>
          </a:p>
        </p:txBody>
      </p:sp>
      <p:sp>
        <p:nvSpPr>
          <p:cNvPr id="8" name="Rectangle 4"/>
          <p:cNvSpPr>
            <a:spLocks noChangeArrowheads="1"/>
          </p:cNvSpPr>
          <p:nvPr/>
        </p:nvSpPr>
        <p:spPr bwMode="auto">
          <a:xfrm>
            <a:off x="550863"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9" name="Rectangle 5"/>
          <p:cNvSpPr>
            <a:spLocks noChangeArrowheads="1"/>
          </p:cNvSpPr>
          <p:nvPr/>
        </p:nvSpPr>
        <p:spPr bwMode="auto">
          <a:xfrm>
            <a:off x="2532063" y="1679575"/>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Restoration</a:t>
            </a:r>
            <a:endParaRPr lang="en-US"/>
          </a:p>
        </p:txBody>
      </p:sp>
      <p:sp>
        <p:nvSpPr>
          <p:cNvPr id="10" name="Rectangle 6"/>
          <p:cNvSpPr>
            <a:spLocks noChangeArrowheads="1"/>
          </p:cNvSpPr>
          <p:nvPr/>
        </p:nvSpPr>
        <p:spPr bwMode="auto">
          <a:xfrm>
            <a:off x="4910138" y="1679575"/>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11" name="Rectangle 7"/>
          <p:cNvSpPr>
            <a:spLocks noChangeArrowheads="1"/>
          </p:cNvSpPr>
          <p:nvPr/>
        </p:nvSpPr>
        <p:spPr bwMode="auto">
          <a:xfrm>
            <a:off x="6877050"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12" name="Rectangle 8"/>
          <p:cNvSpPr>
            <a:spLocks noChangeArrowheads="1"/>
          </p:cNvSpPr>
          <p:nvPr/>
        </p:nvSpPr>
        <p:spPr bwMode="auto">
          <a:xfrm>
            <a:off x="6877050" y="514032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13" name="Rectangle 9"/>
          <p:cNvSpPr>
            <a:spLocks noChangeArrowheads="1"/>
          </p:cNvSpPr>
          <p:nvPr/>
        </p:nvSpPr>
        <p:spPr bwMode="auto">
          <a:xfrm>
            <a:off x="550863" y="2892425"/>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14" name="Rectangle 10"/>
          <p:cNvSpPr>
            <a:spLocks noChangeArrowheads="1"/>
          </p:cNvSpPr>
          <p:nvPr/>
        </p:nvSpPr>
        <p:spPr bwMode="auto">
          <a:xfrm>
            <a:off x="6877050" y="4016375"/>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15" name="Text Box 11"/>
          <p:cNvSpPr txBox="1">
            <a:spLocks noChangeArrowheads="1"/>
          </p:cNvSpPr>
          <p:nvPr/>
        </p:nvSpPr>
        <p:spPr bwMode="auto">
          <a:xfrm>
            <a:off x="455613" y="5372100"/>
            <a:ext cx="1885950" cy="366713"/>
          </a:xfrm>
          <a:prstGeom prst="rect">
            <a:avLst/>
          </a:prstGeom>
          <a:noFill/>
          <a:ln w="12700">
            <a:noFill/>
            <a:miter lim="800000"/>
            <a:headEnd/>
            <a:tailEnd/>
          </a:ln>
        </p:spPr>
        <p:txBody>
          <a:bodyPr wrap="none">
            <a:spAutoFit/>
          </a:bodyPr>
          <a:lstStyle/>
          <a:p>
            <a:r>
              <a:rPr lang="en-IE"/>
              <a:t>Problem Domain</a:t>
            </a:r>
            <a:endParaRPr lang="en-US"/>
          </a:p>
        </p:txBody>
      </p:sp>
      <p:cxnSp>
        <p:nvCxnSpPr>
          <p:cNvPr id="16" name="AutoShape 12"/>
          <p:cNvCxnSpPr>
            <a:cxnSpLocks noChangeShapeType="1"/>
            <a:stCxn id="15" idx="0"/>
            <a:endCxn id="8" idx="2"/>
          </p:cNvCxnSpPr>
          <p:nvPr/>
        </p:nvCxnSpPr>
        <p:spPr bwMode="auto">
          <a:xfrm rot="16200000">
            <a:off x="1135857" y="5109369"/>
            <a:ext cx="525462" cy="0"/>
          </a:xfrm>
          <a:prstGeom prst="straightConnector1">
            <a:avLst/>
          </a:prstGeom>
          <a:noFill/>
          <a:ln w="12700">
            <a:solidFill>
              <a:schemeClr val="tx1"/>
            </a:solidFill>
            <a:round/>
            <a:headEnd/>
            <a:tailEnd type="triangle" w="med" len="med"/>
          </a:ln>
        </p:spPr>
      </p:cxnSp>
      <p:cxnSp>
        <p:nvCxnSpPr>
          <p:cNvPr id="17" name="AutoShape 13"/>
          <p:cNvCxnSpPr>
            <a:cxnSpLocks noChangeShapeType="1"/>
            <a:stCxn id="8" idx="0"/>
            <a:endCxn id="13" idx="2"/>
          </p:cNvCxnSpPr>
          <p:nvPr/>
        </p:nvCxnSpPr>
        <p:spPr bwMode="auto">
          <a:xfrm rot="16200000">
            <a:off x="1251744" y="3869532"/>
            <a:ext cx="293687" cy="0"/>
          </a:xfrm>
          <a:prstGeom prst="straightConnector1">
            <a:avLst/>
          </a:prstGeom>
          <a:noFill/>
          <a:ln w="12700">
            <a:solidFill>
              <a:schemeClr val="tx1"/>
            </a:solidFill>
            <a:round/>
            <a:headEnd/>
            <a:tailEnd type="triangle" w="med" len="med"/>
          </a:ln>
        </p:spPr>
      </p:cxnSp>
      <p:cxnSp>
        <p:nvCxnSpPr>
          <p:cNvPr id="18" name="AutoShape 14"/>
          <p:cNvCxnSpPr>
            <a:cxnSpLocks noChangeShapeType="1"/>
            <a:stCxn id="14" idx="2"/>
            <a:endCxn id="12" idx="0"/>
          </p:cNvCxnSpPr>
          <p:nvPr/>
        </p:nvCxnSpPr>
        <p:spPr bwMode="auto">
          <a:xfrm rot="5400000">
            <a:off x="7577931" y="4993482"/>
            <a:ext cx="293687" cy="0"/>
          </a:xfrm>
          <a:prstGeom prst="straightConnector1">
            <a:avLst/>
          </a:prstGeom>
          <a:noFill/>
          <a:ln w="12700">
            <a:solidFill>
              <a:schemeClr val="tx1"/>
            </a:solidFill>
            <a:round/>
            <a:headEnd/>
            <a:tailEnd type="triangle" w="med" len="med"/>
          </a:ln>
        </p:spPr>
      </p:cxnSp>
      <p:cxnSp>
        <p:nvCxnSpPr>
          <p:cNvPr id="19" name="AutoShape 15"/>
          <p:cNvCxnSpPr>
            <a:cxnSpLocks noChangeShapeType="1"/>
            <a:stCxn id="11" idx="2"/>
            <a:endCxn id="14" idx="0"/>
          </p:cNvCxnSpPr>
          <p:nvPr/>
        </p:nvCxnSpPr>
        <p:spPr bwMode="auto">
          <a:xfrm rot="5400000">
            <a:off x="7577931" y="3869532"/>
            <a:ext cx="293687" cy="0"/>
          </a:xfrm>
          <a:prstGeom prst="straightConnector1">
            <a:avLst/>
          </a:prstGeom>
          <a:noFill/>
          <a:ln w="12700">
            <a:solidFill>
              <a:schemeClr val="tx1"/>
            </a:solidFill>
            <a:round/>
            <a:headEnd/>
            <a:tailEnd type="triangle" w="med" len="med"/>
          </a:ln>
        </p:spPr>
      </p:cxnSp>
      <p:cxnSp>
        <p:nvCxnSpPr>
          <p:cNvPr id="20" name="AutoShape 16"/>
          <p:cNvCxnSpPr>
            <a:cxnSpLocks noChangeShapeType="1"/>
            <a:stCxn id="10" idx="3"/>
            <a:endCxn id="11" idx="0"/>
          </p:cNvCxnSpPr>
          <p:nvPr/>
        </p:nvCxnSpPr>
        <p:spPr bwMode="auto">
          <a:xfrm>
            <a:off x="6605588" y="2095500"/>
            <a:ext cx="1119187" cy="796925"/>
          </a:xfrm>
          <a:prstGeom prst="bentConnector2">
            <a:avLst/>
          </a:prstGeom>
          <a:noFill/>
          <a:ln w="12700">
            <a:solidFill>
              <a:schemeClr val="tx1"/>
            </a:solidFill>
            <a:miter lim="800000"/>
            <a:headEnd/>
            <a:tailEnd type="triangle" w="med" len="med"/>
          </a:ln>
        </p:spPr>
      </p:cxnSp>
      <p:cxnSp>
        <p:nvCxnSpPr>
          <p:cNvPr id="21" name="AutoShape 17"/>
          <p:cNvCxnSpPr>
            <a:cxnSpLocks noChangeShapeType="1"/>
            <a:stCxn id="9" idx="3"/>
            <a:endCxn id="10" idx="1"/>
          </p:cNvCxnSpPr>
          <p:nvPr/>
        </p:nvCxnSpPr>
        <p:spPr bwMode="auto">
          <a:xfrm>
            <a:off x="4246563" y="2095500"/>
            <a:ext cx="663575" cy="0"/>
          </a:xfrm>
          <a:prstGeom prst="straightConnector1">
            <a:avLst/>
          </a:prstGeom>
          <a:noFill/>
          <a:ln w="12700">
            <a:solidFill>
              <a:schemeClr val="tx1"/>
            </a:solidFill>
            <a:round/>
            <a:headEnd/>
            <a:tailEnd type="triangle" w="med" len="med"/>
          </a:ln>
        </p:spPr>
      </p:cxnSp>
      <p:cxnSp>
        <p:nvCxnSpPr>
          <p:cNvPr id="22" name="AutoShape 18"/>
          <p:cNvCxnSpPr>
            <a:cxnSpLocks noChangeShapeType="1"/>
            <a:stCxn id="13" idx="0"/>
            <a:endCxn id="9" idx="1"/>
          </p:cNvCxnSpPr>
          <p:nvPr/>
        </p:nvCxnSpPr>
        <p:spPr bwMode="auto">
          <a:xfrm rot="16200000">
            <a:off x="1557338" y="1936750"/>
            <a:ext cx="796925" cy="1114425"/>
          </a:xfrm>
          <a:prstGeom prst="bentConnector2">
            <a:avLst/>
          </a:prstGeom>
          <a:noFill/>
          <a:ln w="12700">
            <a:solidFill>
              <a:schemeClr val="tx1"/>
            </a:solidFill>
            <a:miter lim="800000"/>
            <a:headEnd/>
            <a:tailEnd type="triangle" w="med" len="med"/>
          </a:ln>
        </p:spPr>
      </p:cxnSp>
      <p:sp>
        <p:nvSpPr>
          <p:cNvPr id="23" name="Rectangle 19"/>
          <p:cNvSpPr>
            <a:spLocks noChangeArrowheads="1"/>
          </p:cNvSpPr>
          <p:nvPr/>
        </p:nvSpPr>
        <p:spPr bwMode="auto">
          <a:xfrm>
            <a:off x="2513013" y="55514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dirty="0"/>
              <a:t>Colour Image Processing</a:t>
            </a:r>
            <a:endParaRPr lang="en-US" dirty="0"/>
          </a:p>
        </p:txBody>
      </p:sp>
      <p:sp>
        <p:nvSpPr>
          <p:cNvPr id="24" name="Rectangle 20"/>
          <p:cNvSpPr>
            <a:spLocks noChangeArrowheads="1"/>
          </p:cNvSpPr>
          <p:nvPr/>
        </p:nvSpPr>
        <p:spPr bwMode="auto">
          <a:xfrm>
            <a:off x="4756151" y="55514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25" name="Picture 24"/>
          <p:cNvPicPr>
            <a:picLocks noChangeAspect="1" noChangeArrowheads="1"/>
          </p:cNvPicPr>
          <p:nvPr/>
        </p:nvPicPr>
        <p:blipFill>
          <a:blip r:embed="rId3"/>
          <a:srcRect l="39732" t="50377" r="21088"/>
          <a:stretch>
            <a:fillRect/>
          </a:stretch>
        </p:blipFill>
        <p:spPr bwMode="auto">
          <a:xfrm>
            <a:off x="4321175" y="3765550"/>
            <a:ext cx="2284410" cy="1740574"/>
          </a:xfrm>
          <a:prstGeom prst="rect">
            <a:avLst/>
          </a:prstGeom>
          <a:noFill/>
          <a:ln w="9525">
            <a:solidFill>
              <a:schemeClr val="tx1"/>
            </a:solidFill>
            <a:miter lim="800000"/>
            <a:headEnd/>
            <a:tailEnd/>
          </a:ln>
        </p:spPr>
      </p:pic>
      <p:pic>
        <p:nvPicPr>
          <p:cNvPr id="26" name="Picture 23"/>
          <p:cNvPicPr>
            <a:picLocks noChangeAspect="1" noChangeArrowheads="1"/>
          </p:cNvPicPr>
          <p:nvPr/>
        </p:nvPicPr>
        <p:blipFill>
          <a:blip r:embed="rId3"/>
          <a:srcRect r="60266" b="50418"/>
          <a:stretch>
            <a:fillRect/>
          </a:stretch>
        </p:blipFill>
        <p:spPr bwMode="auto">
          <a:xfrm>
            <a:off x="2363788" y="2674938"/>
            <a:ext cx="2229529" cy="1673225"/>
          </a:xfrm>
          <a:prstGeom prst="rect">
            <a:avLst/>
          </a:prstGeom>
          <a:noFill/>
          <a:ln w="9525">
            <a:solidFill>
              <a:schemeClr val="tx1"/>
            </a:solidFill>
            <a:miter lim="800000"/>
            <a:headEnd/>
            <a:tailEnd/>
          </a:ln>
        </p:spPr>
      </p:pic>
      <p:pic>
        <p:nvPicPr>
          <p:cNvPr id="1026" name="Picture 2" descr="Free AI tool restores old photos by creating slightly new loved ones |  Engadget">
            <a:extLst>
              <a:ext uri="{FF2B5EF4-FFF2-40B4-BE49-F238E27FC236}">
                <a16:creationId xmlns:a16="http://schemas.microsoft.com/office/drawing/2014/main" id="{CA4A3AD4-B593-0D41-3F23-2F860583B8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3501" y="62532"/>
            <a:ext cx="2647153" cy="1488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a16="http://schemas.microsoft.com/office/drawing/2014/main" id="{5525E520-8A05-41DD-AC65-2DE7FED258B1}"/>
              </a:ext>
            </a:extLst>
          </p:cNvPr>
          <p:cNvSpPr txBox="1">
            <a:spLocks noChangeArrowheads="1"/>
          </p:cNvSpPr>
          <p:nvPr/>
        </p:nvSpPr>
        <p:spPr bwMode="auto">
          <a:xfrm>
            <a:off x="2438400" y="2971800"/>
            <a:ext cx="548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19050" indent="0" algn="just" eaLnBrk="1" hangingPunct="1">
              <a:lnSpc>
                <a:spcPct val="90000"/>
              </a:lnSpc>
              <a:buNone/>
            </a:pPr>
            <a:r>
              <a:rPr lang="en-GB" sz="3600" b="1" i="0" dirty="0">
                <a:solidFill>
                  <a:schemeClr val="accent3">
                    <a:lumMod val="50000"/>
                  </a:schemeClr>
                </a:solidFill>
                <a:effectLst/>
                <a:latin typeface="Palatino Linotype" panose="02040502050505030304" pitchFamily="18" charset="0"/>
              </a:rPr>
              <a:t>IMAGE RESIZING</a:t>
            </a:r>
          </a:p>
        </p:txBody>
      </p:sp>
    </p:spTree>
    <p:extLst>
      <p:ext uri="{BB962C8B-B14F-4D97-AF65-F5344CB8AC3E}">
        <p14:creationId xmlns:p14="http://schemas.microsoft.com/office/powerpoint/2010/main" val="3472640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28600" y="457200"/>
            <a:ext cx="8229600" cy="1143000"/>
          </a:xfrm>
        </p:spPr>
        <p:txBody>
          <a:bodyPr/>
          <a:lstStyle/>
          <a:p>
            <a:r>
              <a:rPr lang="en-US" sz="2800" b="1" dirty="0">
                <a:latin typeface="Palatino Linotype" panose="02040502050505030304" pitchFamily="18" charset="0"/>
              </a:rPr>
              <a:t>Image Resizing </a:t>
            </a:r>
          </a:p>
        </p:txBody>
      </p:sp>
      <p:sp>
        <p:nvSpPr>
          <p:cNvPr id="2" name="Rectangle 3">
            <a:extLst>
              <a:ext uri="{FF2B5EF4-FFF2-40B4-BE49-F238E27FC236}">
                <a16:creationId xmlns:a16="http://schemas.microsoft.com/office/drawing/2014/main" id="{1A9E579E-98D2-9F53-559A-016ADB492299}"/>
              </a:ext>
            </a:extLst>
          </p:cNvPr>
          <p:cNvSpPr txBox="1">
            <a:spLocks noChangeArrowheads="1"/>
          </p:cNvSpPr>
          <p:nvPr/>
        </p:nvSpPr>
        <p:spPr>
          <a:xfrm>
            <a:off x="228601" y="1600200"/>
            <a:ext cx="8229599" cy="464820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1950" indent="-285750" algn="just">
              <a:lnSpc>
                <a:spcPct val="80000"/>
              </a:lnSpc>
              <a:buFont typeface="Arial" panose="020B0604020202020204" pitchFamily="34" charset="0"/>
              <a:buChar char="•"/>
            </a:pPr>
            <a:r>
              <a:rPr lang="en-GB" sz="1800" dirty="0">
                <a:latin typeface="Palatino Linotype" panose="02040502050505030304" pitchFamily="18" charset="0"/>
              </a:rPr>
              <a:t>Image resizing techniques in image processing are used to change the dimensions of an image while preserving its visual content and aspect ratio.</a:t>
            </a:r>
          </a:p>
          <a:p>
            <a:pPr marL="361950" indent="-285750" algn="just">
              <a:lnSpc>
                <a:spcPct val="80000"/>
              </a:lnSpc>
              <a:buFont typeface="Arial" panose="020B0604020202020204" pitchFamily="34" charset="0"/>
              <a:buChar char="•"/>
            </a:pPr>
            <a:r>
              <a:rPr lang="en-GB" sz="1800" dirty="0">
                <a:latin typeface="Palatino Linotype" panose="02040502050505030304" pitchFamily="18" charset="0"/>
              </a:rPr>
              <a:t> Resizing is commonly required to adapt images for various display or processing purposes. </a:t>
            </a:r>
          </a:p>
          <a:p>
            <a:pPr marL="361950" indent="-285750" algn="just">
              <a:lnSpc>
                <a:spcPct val="80000"/>
              </a:lnSpc>
              <a:buFont typeface="Arial" panose="020B0604020202020204" pitchFamily="34" charset="0"/>
              <a:buChar char="•"/>
            </a:pPr>
            <a:r>
              <a:rPr lang="en-GB" sz="1800" dirty="0">
                <a:latin typeface="Palatino Linotype" panose="02040502050505030304" pitchFamily="18" charset="0"/>
              </a:rPr>
              <a:t>Here are some commonly used image resizing techniques:</a:t>
            </a:r>
          </a:p>
          <a:p>
            <a:pPr marL="361950" indent="-285750" algn="just">
              <a:lnSpc>
                <a:spcPct val="80000"/>
              </a:lnSpc>
              <a:buFont typeface="Arial" panose="020B0604020202020204" pitchFamily="34" charset="0"/>
              <a:buChar char="•"/>
            </a:pPr>
            <a:endParaRPr lang="en-GB" sz="1800" dirty="0">
              <a:latin typeface="Palatino Linotype" panose="02040502050505030304" pitchFamily="18" charset="0"/>
            </a:endParaRPr>
          </a:p>
          <a:p>
            <a:pPr marL="714375" indent="-285750" algn="just">
              <a:lnSpc>
                <a:spcPct val="80000"/>
              </a:lnSpc>
              <a:buFont typeface="Wingdings" panose="05000000000000000000" pitchFamily="2" charset="2"/>
              <a:buChar char="§"/>
            </a:pPr>
            <a:r>
              <a:rPr lang="en-GB" sz="1800" i="1" dirty="0">
                <a:solidFill>
                  <a:srgbClr val="0070C0"/>
                </a:solidFill>
                <a:latin typeface="Palatino Linotype" panose="02040502050505030304" pitchFamily="18" charset="0"/>
              </a:rPr>
              <a:t>Nearest-</a:t>
            </a:r>
            <a:r>
              <a:rPr lang="en-GB" sz="1800" i="1" dirty="0" err="1">
                <a:solidFill>
                  <a:srgbClr val="0070C0"/>
                </a:solidFill>
                <a:latin typeface="Palatino Linotype" panose="02040502050505030304" pitchFamily="18" charset="0"/>
              </a:rPr>
              <a:t>Neighbor</a:t>
            </a:r>
            <a:r>
              <a:rPr lang="en-GB" sz="1800" i="1" dirty="0">
                <a:solidFill>
                  <a:srgbClr val="0070C0"/>
                </a:solidFill>
                <a:latin typeface="Palatino Linotype" panose="02040502050505030304" pitchFamily="18" charset="0"/>
              </a:rPr>
              <a:t> Interpolation</a:t>
            </a:r>
          </a:p>
          <a:p>
            <a:pPr marL="714375" indent="-285750" algn="just">
              <a:lnSpc>
                <a:spcPct val="80000"/>
              </a:lnSpc>
              <a:buFont typeface="Wingdings" panose="05000000000000000000" pitchFamily="2" charset="2"/>
              <a:buChar char="§"/>
            </a:pPr>
            <a:r>
              <a:rPr lang="en-GB" sz="1800" i="1" dirty="0">
                <a:solidFill>
                  <a:srgbClr val="0070C0"/>
                </a:solidFill>
                <a:latin typeface="Palatino Linotype" panose="02040502050505030304" pitchFamily="18" charset="0"/>
              </a:rPr>
              <a:t>Bilinear Interpolation</a:t>
            </a:r>
          </a:p>
        </p:txBody>
      </p:sp>
    </p:spTree>
    <p:extLst>
      <p:ext uri="{BB962C8B-B14F-4D97-AF65-F5344CB8AC3E}">
        <p14:creationId xmlns:p14="http://schemas.microsoft.com/office/powerpoint/2010/main" val="155169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28600" y="457200"/>
            <a:ext cx="8229600" cy="1143000"/>
          </a:xfrm>
        </p:spPr>
        <p:txBody>
          <a:bodyPr>
            <a:normAutofit/>
          </a:bodyPr>
          <a:lstStyle/>
          <a:p>
            <a:r>
              <a:rPr lang="en-US" sz="2400" b="1" dirty="0">
                <a:latin typeface="Palatino Linotype" panose="02040502050505030304" pitchFamily="18" charset="0"/>
              </a:rPr>
              <a:t>Nearest-Neighbor Interpolation</a:t>
            </a:r>
          </a:p>
        </p:txBody>
      </p:sp>
      <p:sp>
        <p:nvSpPr>
          <p:cNvPr id="2" name="Rectangle 3">
            <a:extLst>
              <a:ext uri="{FF2B5EF4-FFF2-40B4-BE49-F238E27FC236}">
                <a16:creationId xmlns:a16="http://schemas.microsoft.com/office/drawing/2014/main" id="{1A9E579E-98D2-9F53-559A-016ADB492299}"/>
              </a:ext>
            </a:extLst>
          </p:cNvPr>
          <p:cNvSpPr txBox="1">
            <a:spLocks noChangeArrowheads="1"/>
          </p:cNvSpPr>
          <p:nvPr/>
        </p:nvSpPr>
        <p:spPr>
          <a:xfrm>
            <a:off x="257176" y="1752600"/>
            <a:ext cx="8229599" cy="464820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1950" indent="-285750" algn="just">
              <a:lnSpc>
                <a:spcPct val="80000"/>
              </a:lnSpc>
              <a:buFont typeface="Arial" panose="020B0604020202020204" pitchFamily="34" charset="0"/>
              <a:buChar char="•"/>
            </a:pPr>
            <a:r>
              <a:rPr lang="en-GB" sz="1800" dirty="0">
                <a:latin typeface="Palatino Linotype" panose="02040502050505030304" pitchFamily="18" charset="0"/>
              </a:rPr>
              <a:t>Nearest-</a:t>
            </a:r>
            <a:r>
              <a:rPr lang="en-GB" sz="1800" dirty="0" err="1">
                <a:latin typeface="Palatino Linotype" panose="02040502050505030304" pitchFamily="18" charset="0"/>
              </a:rPr>
              <a:t>neighbor</a:t>
            </a:r>
            <a:r>
              <a:rPr lang="en-GB" sz="1800" dirty="0">
                <a:latin typeface="Palatino Linotype" panose="02040502050505030304" pitchFamily="18" charset="0"/>
              </a:rPr>
              <a:t> interpolation is a simple image resizing technique used in computer graphics and image processing. </a:t>
            </a:r>
          </a:p>
          <a:p>
            <a:pPr marL="361950" indent="-285750" algn="just">
              <a:lnSpc>
                <a:spcPct val="80000"/>
              </a:lnSpc>
              <a:buFont typeface="Arial" panose="020B0604020202020204" pitchFamily="34" charset="0"/>
              <a:buChar char="•"/>
            </a:pPr>
            <a:r>
              <a:rPr lang="en-GB" sz="1800" dirty="0">
                <a:latin typeface="Palatino Linotype" panose="02040502050505030304" pitchFamily="18" charset="0"/>
              </a:rPr>
              <a:t>It involves determining the value of a new pixel in a resized image by selecting the value of the nearest pixel from the original image. </a:t>
            </a:r>
          </a:p>
          <a:p>
            <a:pPr marL="361950" indent="-285750" algn="just">
              <a:lnSpc>
                <a:spcPct val="80000"/>
              </a:lnSpc>
              <a:buFont typeface="Arial" panose="020B0604020202020204" pitchFamily="34" charset="0"/>
              <a:buChar char="•"/>
            </a:pPr>
            <a:r>
              <a:rPr lang="en-GB" sz="1800" dirty="0">
                <a:latin typeface="Palatino Linotype" panose="02040502050505030304" pitchFamily="18" charset="0"/>
              </a:rPr>
              <a:t>This method is straightforward but can lead to blocky and jagged artifacts, especially when reducing the image size.</a:t>
            </a:r>
          </a:p>
          <a:p>
            <a:pPr marL="809625" indent="-180975" algn="just">
              <a:lnSpc>
                <a:spcPct val="80000"/>
              </a:lnSpc>
              <a:buFont typeface="Arial" panose="020B0604020202020204" pitchFamily="34" charset="0"/>
              <a:buChar char="•"/>
            </a:pPr>
            <a:r>
              <a:rPr lang="en-GB" sz="1800" b="1" i="1" dirty="0">
                <a:latin typeface="Palatino Linotype" panose="02040502050505030304" pitchFamily="18" charset="0"/>
              </a:rPr>
              <a:t>Duplicate Columns </a:t>
            </a:r>
          </a:p>
          <a:p>
            <a:pPr marL="809625" indent="-180975" algn="just">
              <a:lnSpc>
                <a:spcPct val="80000"/>
              </a:lnSpc>
              <a:buFont typeface="Arial" panose="020B0604020202020204" pitchFamily="34" charset="0"/>
              <a:buChar char="•"/>
            </a:pPr>
            <a:r>
              <a:rPr lang="en-GB" sz="1800" b="1" i="1" dirty="0">
                <a:latin typeface="Palatino Linotype" panose="02040502050505030304" pitchFamily="18" charset="0"/>
              </a:rPr>
              <a:t>Duplicate Rows</a:t>
            </a:r>
            <a:endParaRPr lang="en-IE" sz="1800" b="1" i="1" dirty="0">
              <a:latin typeface="Palatino Linotype" panose="02040502050505030304" pitchFamily="18" charset="0"/>
            </a:endParaRPr>
          </a:p>
        </p:txBody>
      </p:sp>
      <p:pic>
        <p:nvPicPr>
          <p:cNvPr id="6" name="Picture 5">
            <a:extLst>
              <a:ext uri="{FF2B5EF4-FFF2-40B4-BE49-F238E27FC236}">
                <a16:creationId xmlns:a16="http://schemas.microsoft.com/office/drawing/2014/main" id="{09A1CA4C-8646-2FF9-32CA-E325AA919946}"/>
              </a:ext>
            </a:extLst>
          </p:cNvPr>
          <p:cNvPicPr>
            <a:picLocks noChangeAspect="1"/>
          </p:cNvPicPr>
          <p:nvPr/>
        </p:nvPicPr>
        <p:blipFill>
          <a:blip r:embed="rId3"/>
          <a:stretch>
            <a:fillRect/>
          </a:stretch>
        </p:blipFill>
        <p:spPr>
          <a:xfrm>
            <a:off x="210627" y="4476750"/>
            <a:ext cx="2003521" cy="1447800"/>
          </a:xfrm>
          <a:prstGeom prst="rect">
            <a:avLst/>
          </a:prstGeom>
        </p:spPr>
      </p:pic>
      <p:pic>
        <p:nvPicPr>
          <p:cNvPr id="10" name="Picture 9">
            <a:extLst>
              <a:ext uri="{FF2B5EF4-FFF2-40B4-BE49-F238E27FC236}">
                <a16:creationId xmlns:a16="http://schemas.microsoft.com/office/drawing/2014/main" id="{8DDB27A5-0B5C-D6EC-D665-4FF45EA897E1}"/>
              </a:ext>
            </a:extLst>
          </p:cNvPr>
          <p:cNvPicPr>
            <a:picLocks noChangeAspect="1"/>
          </p:cNvPicPr>
          <p:nvPr/>
        </p:nvPicPr>
        <p:blipFill>
          <a:blip r:embed="rId4"/>
          <a:stretch>
            <a:fillRect/>
          </a:stretch>
        </p:blipFill>
        <p:spPr>
          <a:xfrm>
            <a:off x="2667000" y="4397518"/>
            <a:ext cx="2837352" cy="1501918"/>
          </a:xfrm>
          <a:prstGeom prst="rect">
            <a:avLst/>
          </a:prstGeom>
        </p:spPr>
      </p:pic>
      <p:sp>
        <p:nvSpPr>
          <p:cNvPr id="11" name="Arrow: Right 10">
            <a:extLst>
              <a:ext uri="{FF2B5EF4-FFF2-40B4-BE49-F238E27FC236}">
                <a16:creationId xmlns:a16="http://schemas.microsoft.com/office/drawing/2014/main" id="{752EDBE8-607E-4D8C-A5A5-721B9F603C8D}"/>
              </a:ext>
            </a:extLst>
          </p:cNvPr>
          <p:cNvSpPr/>
          <p:nvPr/>
        </p:nvSpPr>
        <p:spPr>
          <a:xfrm>
            <a:off x="2278649" y="4981467"/>
            <a:ext cx="323850"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061BAED-D904-FE67-85E6-198F196CCAC8}"/>
              </a:ext>
            </a:extLst>
          </p:cNvPr>
          <p:cNvSpPr txBox="1"/>
          <p:nvPr/>
        </p:nvSpPr>
        <p:spPr>
          <a:xfrm>
            <a:off x="1600200" y="5906012"/>
            <a:ext cx="4581524" cy="244106"/>
          </a:xfrm>
          <a:prstGeom prst="rect">
            <a:avLst/>
          </a:prstGeom>
          <a:noFill/>
        </p:spPr>
        <p:txBody>
          <a:bodyPr wrap="square">
            <a:spAutoFit/>
          </a:bodyPr>
          <a:lstStyle/>
          <a:p>
            <a:pPr marL="628650" algn="ctr">
              <a:lnSpc>
                <a:spcPct val="80000"/>
              </a:lnSpc>
            </a:pPr>
            <a:r>
              <a:rPr lang="en-GB" sz="1200" b="1" dirty="0">
                <a:latin typeface="Palatino Linotype" panose="02040502050505030304" pitchFamily="18" charset="0"/>
              </a:rPr>
              <a:t>Duplicate Columns </a:t>
            </a:r>
          </a:p>
        </p:txBody>
      </p:sp>
      <p:pic>
        <p:nvPicPr>
          <p:cNvPr id="17" name="Picture 16">
            <a:extLst>
              <a:ext uri="{FF2B5EF4-FFF2-40B4-BE49-F238E27FC236}">
                <a16:creationId xmlns:a16="http://schemas.microsoft.com/office/drawing/2014/main" id="{9D2D2507-AF0F-A1ED-9C05-E9DE7CF09C35}"/>
              </a:ext>
            </a:extLst>
          </p:cNvPr>
          <p:cNvPicPr>
            <a:picLocks noChangeAspect="1"/>
          </p:cNvPicPr>
          <p:nvPr/>
        </p:nvPicPr>
        <p:blipFill>
          <a:blip r:embed="rId5"/>
          <a:stretch>
            <a:fillRect/>
          </a:stretch>
        </p:blipFill>
        <p:spPr>
          <a:xfrm>
            <a:off x="5868597" y="4127390"/>
            <a:ext cx="2855105" cy="2000283"/>
          </a:xfrm>
          <a:prstGeom prst="rect">
            <a:avLst/>
          </a:prstGeom>
        </p:spPr>
      </p:pic>
      <p:pic>
        <p:nvPicPr>
          <p:cNvPr id="19" name="Picture 18">
            <a:extLst>
              <a:ext uri="{FF2B5EF4-FFF2-40B4-BE49-F238E27FC236}">
                <a16:creationId xmlns:a16="http://schemas.microsoft.com/office/drawing/2014/main" id="{2F628580-7064-4410-9BFA-31AC56551172}"/>
              </a:ext>
            </a:extLst>
          </p:cNvPr>
          <p:cNvPicPr>
            <a:picLocks noChangeAspect="1"/>
          </p:cNvPicPr>
          <p:nvPr/>
        </p:nvPicPr>
        <p:blipFill>
          <a:blip r:embed="rId6"/>
          <a:stretch>
            <a:fillRect/>
          </a:stretch>
        </p:blipFill>
        <p:spPr>
          <a:xfrm>
            <a:off x="5887647" y="6076882"/>
            <a:ext cx="2836055" cy="485843"/>
          </a:xfrm>
          <a:prstGeom prst="rect">
            <a:avLst/>
          </a:prstGeom>
        </p:spPr>
      </p:pic>
      <p:sp>
        <p:nvSpPr>
          <p:cNvPr id="3" name="TextBox 2">
            <a:extLst>
              <a:ext uri="{FF2B5EF4-FFF2-40B4-BE49-F238E27FC236}">
                <a16:creationId xmlns:a16="http://schemas.microsoft.com/office/drawing/2014/main" id="{27EC0600-78B4-4108-A142-EBAFA6D5508D}"/>
              </a:ext>
            </a:extLst>
          </p:cNvPr>
          <p:cNvSpPr txBox="1"/>
          <p:nvPr/>
        </p:nvSpPr>
        <p:spPr>
          <a:xfrm>
            <a:off x="4724400" y="6553200"/>
            <a:ext cx="4581524" cy="244106"/>
          </a:xfrm>
          <a:prstGeom prst="rect">
            <a:avLst/>
          </a:prstGeom>
          <a:noFill/>
        </p:spPr>
        <p:txBody>
          <a:bodyPr wrap="square">
            <a:spAutoFit/>
          </a:bodyPr>
          <a:lstStyle/>
          <a:p>
            <a:pPr marL="628650" algn="ctr">
              <a:lnSpc>
                <a:spcPct val="80000"/>
              </a:lnSpc>
            </a:pPr>
            <a:r>
              <a:rPr lang="en-GB" sz="1200" b="1" dirty="0">
                <a:latin typeface="Palatino Linotype" panose="02040502050505030304" pitchFamily="18" charset="0"/>
              </a:rPr>
              <a:t>Duplicate Rows</a:t>
            </a:r>
          </a:p>
        </p:txBody>
      </p:sp>
    </p:spTree>
    <p:extLst>
      <p:ext uri="{BB962C8B-B14F-4D97-AF65-F5344CB8AC3E}">
        <p14:creationId xmlns:p14="http://schemas.microsoft.com/office/powerpoint/2010/main" val="415205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9050" y="271047"/>
            <a:ext cx="8229600" cy="1143000"/>
          </a:xfrm>
        </p:spPr>
        <p:txBody>
          <a:bodyPr>
            <a:normAutofit/>
          </a:bodyPr>
          <a:lstStyle/>
          <a:p>
            <a:r>
              <a:rPr lang="en-US" sz="2400" b="1" dirty="0">
                <a:latin typeface="Palatino Linotype" panose="02040502050505030304" pitchFamily="18" charset="0"/>
              </a:rPr>
              <a:t>Nearest-Neighbor Interpolation</a:t>
            </a:r>
          </a:p>
        </p:txBody>
      </p:sp>
      <p:sp>
        <p:nvSpPr>
          <p:cNvPr id="2" name="Rectangle 3">
            <a:extLst>
              <a:ext uri="{FF2B5EF4-FFF2-40B4-BE49-F238E27FC236}">
                <a16:creationId xmlns:a16="http://schemas.microsoft.com/office/drawing/2014/main" id="{1A9E579E-98D2-9F53-559A-016ADB492299}"/>
              </a:ext>
            </a:extLst>
          </p:cNvPr>
          <p:cNvSpPr txBox="1">
            <a:spLocks noChangeArrowheads="1"/>
          </p:cNvSpPr>
          <p:nvPr/>
        </p:nvSpPr>
        <p:spPr>
          <a:xfrm>
            <a:off x="76200" y="1414047"/>
            <a:ext cx="8229599" cy="464820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1950" indent="-285750" algn="just">
              <a:lnSpc>
                <a:spcPct val="80000"/>
              </a:lnSpc>
              <a:buFont typeface="Arial" panose="020B0604020202020204" pitchFamily="34" charset="0"/>
              <a:buChar char="•"/>
            </a:pPr>
            <a:r>
              <a:rPr lang="en-GB" sz="1800" dirty="0">
                <a:latin typeface="Palatino Linotype" panose="02040502050505030304" pitchFamily="18" charset="0"/>
              </a:rPr>
              <a:t>Nearest-neighbour interpolation</a:t>
            </a:r>
            <a:endParaRPr lang="en-IE" sz="1800" b="1" i="1" dirty="0">
              <a:latin typeface="Palatino Linotype" panose="02040502050505030304" pitchFamily="18" charset="0"/>
            </a:endParaRPr>
          </a:p>
        </p:txBody>
      </p:sp>
      <p:graphicFrame>
        <p:nvGraphicFramePr>
          <p:cNvPr id="5" name="Table 6">
            <a:extLst>
              <a:ext uri="{FF2B5EF4-FFF2-40B4-BE49-F238E27FC236}">
                <a16:creationId xmlns:a16="http://schemas.microsoft.com/office/drawing/2014/main" id="{112247B8-BD7E-EF7F-A4B3-635806ABB753}"/>
              </a:ext>
            </a:extLst>
          </p:cNvPr>
          <p:cNvGraphicFramePr>
            <a:graphicFrameLocks noGrp="1"/>
          </p:cNvGraphicFramePr>
          <p:nvPr>
            <p:extLst>
              <p:ext uri="{D42A27DB-BD31-4B8C-83A1-F6EECF244321}">
                <p14:modId xmlns:p14="http://schemas.microsoft.com/office/powerpoint/2010/main" val="3972318274"/>
              </p:ext>
            </p:extLst>
          </p:nvPr>
        </p:nvGraphicFramePr>
        <p:xfrm>
          <a:off x="914400" y="2057400"/>
          <a:ext cx="2590800" cy="1895478"/>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1710751298"/>
                    </a:ext>
                  </a:extLst>
                </a:gridCol>
                <a:gridCol w="431800">
                  <a:extLst>
                    <a:ext uri="{9D8B030D-6E8A-4147-A177-3AD203B41FA5}">
                      <a16:colId xmlns:a16="http://schemas.microsoft.com/office/drawing/2014/main" val="648902170"/>
                    </a:ext>
                  </a:extLst>
                </a:gridCol>
                <a:gridCol w="431800">
                  <a:extLst>
                    <a:ext uri="{9D8B030D-6E8A-4147-A177-3AD203B41FA5}">
                      <a16:colId xmlns:a16="http://schemas.microsoft.com/office/drawing/2014/main" val="2447225400"/>
                    </a:ext>
                  </a:extLst>
                </a:gridCol>
                <a:gridCol w="431800">
                  <a:extLst>
                    <a:ext uri="{9D8B030D-6E8A-4147-A177-3AD203B41FA5}">
                      <a16:colId xmlns:a16="http://schemas.microsoft.com/office/drawing/2014/main" val="4082292825"/>
                    </a:ext>
                  </a:extLst>
                </a:gridCol>
                <a:gridCol w="431800">
                  <a:extLst>
                    <a:ext uri="{9D8B030D-6E8A-4147-A177-3AD203B41FA5}">
                      <a16:colId xmlns:a16="http://schemas.microsoft.com/office/drawing/2014/main" val="1086501603"/>
                    </a:ext>
                  </a:extLst>
                </a:gridCol>
                <a:gridCol w="431800">
                  <a:extLst>
                    <a:ext uri="{9D8B030D-6E8A-4147-A177-3AD203B41FA5}">
                      <a16:colId xmlns:a16="http://schemas.microsoft.com/office/drawing/2014/main" val="466074684"/>
                    </a:ext>
                  </a:extLst>
                </a:gridCol>
              </a:tblGrid>
              <a:tr h="315913">
                <a:tc>
                  <a:txBody>
                    <a:bodyPr/>
                    <a:lstStyle/>
                    <a:p>
                      <a:pPr algn="ctr"/>
                      <a:r>
                        <a:rPr lang="en-US" sz="1400" b="0" dirty="0">
                          <a:latin typeface="Palatino Linotype" panose="02040502050505030304" pitchFamily="18" charset="0"/>
                        </a:rPr>
                        <a:t>10</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10</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4</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4</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22</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22</a:t>
                      </a:r>
                      <a:endParaRPr lang="en-GB" sz="1400" b="0" dirty="0">
                        <a:latin typeface="Palatino Linotype" panose="02040502050505030304" pitchFamily="18" charset="0"/>
                      </a:endParaRPr>
                    </a:p>
                  </a:txBody>
                  <a:tcPr/>
                </a:tc>
                <a:extLst>
                  <a:ext uri="{0D108BD9-81ED-4DB2-BD59-A6C34878D82A}">
                    <a16:rowId xmlns:a16="http://schemas.microsoft.com/office/drawing/2014/main" val="1190305066"/>
                  </a:ext>
                </a:extLst>
              </a:tr>
              <a:tr h="315913">
                <a:tc>
                  <a:txBody>
                    <a:bodyPr/>
                    <a:lstStyle/>
                    <a:p>
                      <a:pPr algn="ctr"/>
                      <a:r>
                        <a:rPr lang="en-US" sz="1400" b="0" dirty="0">
                          <a:latin typeface="Palatino Linotype" panose="02040502050505030304" pitchFamily="18" charset="0"/>
                        </a:rPr>
                        <a:t>10</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10</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4</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4</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22</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22</a:t>
                      </a:r>
                      <a:endParaRPr lang="en-GB" sz="1400" b="0" dirty="0">
                        <a:latin typeface="Palatino Linotype" panose="02040502050505030304" pitchFamily="18" charset="0"/>
                      </a:endParaRPr>
                    </a:p>
                  </a:txBody>
                  <a:tcPr/>
                </a:tc>
                <a:extLst>
                  <a:ext uri="{0D108BD9-81ED-4DB2-BD59-A6C34878D82A}">
                    <a16:rowId xmlns:a16="http://schemas.microsoft.com/office/drawing/2014/main" val="909632293"/>
                  </a:ext>
                </a:extLst>
              </a:tr>
              <a:tr h="315913">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18</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18</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7</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7</a:t>
                      </a:r>
                      <a:endParaRPr lang="en-GB" sz="1400" b="0" dirty="0">
                        <a:latin typeface="Palatino Linotype" panose="02040502050505030304" pitchFamily="18" charset="0"/>
                      </a:endParaRPr>
                    </a:p>
                  </a:txBody>
                  <a:tcPr/>
                </a:tc>
                <a:extLst>
                  <a:ext uri="{0D108BD9-81ED-4DB2-BD59-A6C34878D82A}">
                    <a16:rowId xmlns:a16="http://schemas.microsoft.com/office/drawing/2014/main" val="996148857"/>
                  </a:ext>
                </a:extLst>
              </a:tr>
              <a:tr h="315913">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18</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18</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7</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7</a:t>
                      </a:r>
                      <a:endParaRPr lang="en-GB" sz="1400" b="0" dirty="0">
                        <a:latin typeface="Palatino Linotype" panose="02040502050505030304" pitchFamily="18" charset="0"/>
                      </a:endParaRPr>
                    </a:p>
                  </a:txBody>
                  <a:tcPr/>
                </a:tc>
                <a:extLst>
                  <a:ext uri="{0D108BD9-81ED-4DB2-BD59-A6C34878D82A}">
                    <a16:rowId xmlns:a16="http://schemas.microsoft.com/office/drawing/2014/main" val="678016295"/>
                  </a:ext>
                </a:extLst>
              </a:tr>
              <a:tr h="315913">
                <a:tc>
                  <a:txBody>
                    <a:bodyPr/>
                    <a:lstStyle/>
                    <a:p>
                      <a:pPr algn="ctr"/>
                      <a:r>
                        <a:rPr lang="en-US" sz="1400" b="0" dirty="0">
                          <a:latin typeface="Palatino Linotype" panose="02040502050505030304" pitchFamily="18" charset="0"/>
                        </a:rPr>
                        <a:t>9</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9</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14</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14</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tc>
                <a:extLst>
                  <a:ext uri="{0D108BD9-81ED-4DB2-BD59-A6C34878D82A}">
                    <a16:rowId xmlns:a16="http://schemas.microsoft.com/office/drawing/2014/main" val="3373945850"/>
                  </a:ext>
                </a:extLst>
              </a:tr>
              <a:tr h="315913">
                <a:tc>
                  <a:txBody>
                    <a:bodyPr/>
                    <a:lstStyle/>
                    <a:p>
                      <a:pPr algn="ctr"/>
                      <a:r>
                        <a:rPr lang="en-US" sz="1400" b="0" dirty="0">
                          <a:latin typeface="Palatino Linotype" panose="02040502050505030304" pitchFamily="18" charset="0"/>
                        </a:rPr>
                        <a:t>9</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9</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14</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14</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tc>
                <a:extLst>
                  <a:ext uri="{0D108BD9-81ED-4DB2-BD59-A6C34878D82A}">
                    <a16:rowId xmlns:a16="http://schemas.microsoft.com/office/drawing/2014/main" val="224344628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FAAD45-9189-2A84-EB5E-701AE5FE272E}"/>
                  </a:ext>
                </a:extLst>
              </p:cNvPr>
              <p:cNvSpPr txBox="1"/>
              <p:nvPr/>
            </p:nvSpPr>
            <p:spPr>
              <a:xfrm>
                <a:off x="266701" y="4352928"/>
                <a:ext cx="4457699" cy="1634486"/>
              </a:xfrm>
              <a:prstGeom prst="rect">
                <a:avLst/>
              </a:prstGeom>
              <a:noFill/>
            </p:spPr>
            <p:txBody>
              <a:bodyPr wrap="square">
                <a:spAutoFit/>
              </a:bodyPr>
              <a:lstStyle/>
              <a:p>
                <a:pPr marL="361950" indent="-180975" algn="just">
                  <a:lnSpc>
                    <a:spcPct val="80000"/>
                  </a:lnSpc>
                  <a:spcBef>
                    <a:spcPct val="20000"/>
                  </a:spcBef>
                  <a:buClr>
                    <a:schemeClr val="accent3"/>
                  </a:buClr>
                  <a:buSzPct val="95000"/>
                  <a:buFont typeface="Arial" panose="020B0604020202020204" pitchFamily="34" charset="0"/>
                  <a:buChar char="•"/>
                </a:pPr>
                <a:r>
                  <a:rPr lang="en-GB" sz="1400" b="1" dirty="0">
                    <a:solidFill>
                      <a:srgbClr val="0070C0"/>
                    </a:solidFill>
                    <a:latin typeface="Palatino Linotype" panose="02040502050505030304" pitchFamily="18" charset="0"/>
                  </a:rPr>
                  <a:t>Calculate Scaling Factors</a:t>
                </a:r>
                <a:r>
                  <a:rPr lang="en-GB" sz="1400" b="1" dirty="0">
                    <a:latin typeface="Palatino Linotype" panose="02040502050505030304" pitchFamily="18" charset="0"/>
                  </a:rPr>
                  <a:t>: </a:t>
                </a:r>
                <a:r>
                  <a:rPr lang="en-GB" sz="1400" dirty="0">
                    <a:latin typeface="Palatino Linotype" panose="02040502050505030304" pitchFamily="18" charset="0"/>
                  </a:rPr>
                  <a:t>The scaling factors for both dimensions are </a:t>
                </a:r>
                <a14:m>
                  <m:oMath xmlns:m="http://schemas.openxmlformats.org/officeDocument/2006/math">
                    <m:f>
                      <m:fPr>
                        <m:ctrlPr>
                          <a:rPr lang="en-GB" sz="1400" i="1" smtClean="0">
                            <a:latin typeface="Cambria Math" panose="02040503050406030204" pitchFamily="18" charset="0"/>
                          </a:rPr>
                        </m:ctrlPr>
                      </m:fPr>
                      <m:num>
                        <m:r>
                          <a:rPr lang="en-US" sz="1400" b="0" i="1" smtClean="0">
                            <a:latin typeface="Cambria Math" panose="02040503050406030204" pitchFamily="18" charset="0"/>
                          </a:rPr>
                          <m:t>3</m:t>
                        </m:r>
                      </m:num>
                      <m:den>
                        <m:r>
                          <a:rPr lang="en-US" sz="1400" b="0" i="1" smtClean="0">
                            <a:latin typeface="Cambria Math" panose="02040503050406030204" pitchFamily="18" charset="0"/>
                          </a:rPr>
                          <m:t>6</m:t>
                        </m:r>
                      </m:den>
                    </m:f>
                    <m:r>
                      <a:rPr lang="en-US" sz="1400" b="0" i="1" smtClean="0">
                        <a:latin typeface="Cambria Math" panose="02040503050406030204" pitchFamily="18" charset="0"/>
                      </a:rPr>
                      <m:t>=</m:t>
                    </m:r>
                    <m:f>
                      <m:fPr>
                        <m:ctrlPr>
                          <a:rPr lang="en-GB" sz="1400" i="1">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oMath>
                </a14:m>
                <a:r>
                  <a:rPr lang="en-GB" sz="1400" dirty="0">
                    <a:latin typeface="Palatino Linotype" panose="02040502050505030304" pitchFamily="18" charset="0"/>
                  </a:rPr>
                  <a:t>.</a:t>
                </a:r>
              </a:p>
              <a:p>
                <a:pPr marL="361950" indent="-180975" algn="just">
                  <a:lnSpc>
                    <a:spcPct val="80000"/>
                  </a:lnSpc>
                  <a:spcBef>
                    <a:spcPct val="20000"/>
                  </a:spcBef>
                  <a:buClr>
                    <a:schemeClr val="accent3"/>
                  </a:buClr>
                  <a:buSzPct val="95000"/>
                  <a:buFont typeface="Arial" panose="020B0604020202020204" pitchFamily="34" charset="0"/>
                  <a:buChar char="•"/>
                </a:pPr>
                <a:r>
                  <a:rPr lang="en-GB" sz="1400" b="1" dirty="0">
                    <a:solidFill>
                      <a:srgbClr val="0070C0"/>
                    </a:solidFill>
                    <a:latin typeface="Palatino Linotype" panose="02040502050505030304" pitchFamily="18" charset="0"/>
                  </a:rPr>
                  <a:t>Generate Output Pixels: </a:t>
                </a:r>
                <a:r>
                  <a:rPr lang="en-GB" sz="1400" dirty="0">
                    <a:latin typeface="Palatino Linotype" panose="02040502050505030304" pitchFamily="18" charset="0"/>
                  </a:rPr>
                  <a:t>For each pixel in the output matrix, find the nearest </a:t>
                </a:r>
                <a:r>
                  <a:rPr lang="en-GB" sz="1400" dirty="0" err="1">
                    <a:latin typeface="Palatino Linotype" panose="02040502050505030304" pitchFamily="18" charset="0"/>
                  </a:rPr>
                  <a:t>neighbor</a:t>
                </a:r>
                <a:r>
                  <a:rPr lang="en-GB" sz="1400" dirty="0">
                    <a:latin typeface="Palatino Linotype" panose="02040502050505030304" pitchFamily="18" charset="0"/>
                  </a:rPr>
                  <a:t> corresponding pixel in the input matrix based on the scaling factors. Copy the values of the nearest input pixels to the output. </a:t>
                </a:r>
              </a:p>
              <a:p>
                <a:pPr marL="361950" indent="-180975" algn="just">
                  <a:lnSpc>
                    <a:spcPct val="80000"/>
                  </a:lnSpc>
                  <a:spcBef>
                    <a:spcPct val="20000"/>
                  </a:spcBef>
                  <a:buClr>
                    <a:schemeClr val="accent3"/>
                  </a:buClr>
                  <a:buSzPct val="95000"/>
                  <a:buFont typeface="Arial" panose="020B0604020202020204" pitchFamily="34" charset="0"/>
                  <a:buChar char="•"/>
                </a:pPr>
                <a:r>
                  <a:rPr lang="en-GB" sz="1400" dirty="0">
                    <a:latin typeface="Palatino Linotype" panose="02040502050505030304" pitchFamily="18" charset="0"/>
                  </a:rPr>
                  <a:t>. </a:t>
                </a:r>
              </a:p>
            </p:txBody>
          </p:sp>
        </mc:Choice>
        <mc:Fallback xmlns="">
          <p:sp>
            <p:nvSpPr>
              <p:cNvPr id="8" name="TextBox 7">
                <a:extLst>
                  <a:ext uri="{FF2B5EF4-FFF2-40B4-BE49-F238E27FC236}">
                    <a16:creationId xmlns:a16="http://schemas.microsoft.com/office/drawing/2014/main" id="{FFFAAD45-9189-2A84-EB5E-701AE5FE272E}"/>
                  </a:ext>
                </a:extLst>
              </p:cNvPr>
              <p:cNvSpPr txBox="1">
                <a:spLocks noRot="1" noChangeAspect="1" noMove="1" noResize="1" noEditPoints="1" noAdjustHandles="1" noChangeArrowheads="1" noChangeShapeType="1" noTextEdit="1"/>
              </p:cNvSpPr>
              <p:nvPr/>
            </p:nvSpPr>
            <p:spPr>
              <a:xfrm>
                <a:off x="266701" y="4352928"/>
                <a:ext cx="4457699" cy="1634486"/>
              </a:xfrm>
              <a:prstGeom prst="rect">
                <a:avLst/>
              </a:prstGeom>
              <a:blipFill>
                <a:blip r:embed="rId3"/>
                <a:stretch>
                  <a:fillRect t="-2985" r="-410" b="-3358"/>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77017594-2BA4-38EC-3D3F-5C5B890ACA23}"/>
              </a:ext>
            </a:extLst>
          </p:cNvPr>
          <p:cNvSpPr txBox="1"/>
          <p:nvPr/>
        </p:nvSpPr>
        <p:spPr>
          <a:xfrm>
            <a:off x="4533900" y="704579"/>
            <a:ext cx="4267200" cy="3600986"/>
          </a:xfrm>
          <a:prstGeom prst="rect">
            <a:avLst/>
          </a:prstGeom>
          <a:noFill/>
        </p:spPr>
        <p:txBody>
          <a:bodyPr wrap="square">
            <a:spAutoFit/>
          </a:bodyPr>
          <a:lstStyle/>
          <a:p>
            <a:pPr marL="266700" indent="-180975" algn="l">
              <a:buFont typeface="Arial" panose="020B0604020202020204" pitchFamily="34" charset="0"/>
              <a:buChar char="•"/>
            </a:pPr>
            <a:r>
              <a:rPr lang="en-GB" sz="1200" dirty="0">
                <a:latin typeface="Palatino Linotype" panose="02040502050505030304" pitchFamily="18" charset="0"/>
              </a:rPr>
              <a:t>Let’s calculate the values of each output pixels</a:t>
            </a:r>
            <a:endParaRPr lang="en-GB" sz="1200" b="1" i="0" dirty="0">
              <a:effectLst/>
              <a:latin typeface="Palatino Linotype" panose="02040502050505030304" pitchFamily="18" charset="0"/>
            </a:endParaRPr>
          </a:p>
          <a:p>
            <a:pPr marL="266700" indent="-180975" algn="l">
              <a:buFont typeface="Arial" panose="020B0604020202020204" pitchFamily="34" charset="0"/>
              <a:buChar char="•"/>
            </a:pPr>
            <a:r>
              <a:rPr lang="en-GB" sz="1200" b="1" i="0" dirty="0">
                <a:effectLst/>
                <a:latin typeface="Palatino Linotype" panose="02040502050505030304" pitchFamily="18" charset="0"/>
              </a:rPr>
              <a:t>Output pixel at (1,1): </a:t>
            </a:r>
            <a:r>
              <a:rPr lang="en-GB" sz="1200" i="0" dirty="0">
                <a:effectLst/>
                <a:latin typeface="Palatino Linotype" panose="02040502050505030304" pitchFamily="18" charset="0"/>
              </a:rPr>
              <a:t>Corresponding input pixel: (1,1) in the input matrix. Value: 10</a:t>
            </a:r>
          </a:p>
          <a:p>
            <a:pPr marL="266700" indent="-180975" algn="l">
              <a:buFont typeface="Arial" panose="020B0604020202020204" pitchFamily="34" charset="0"/>
              <a:buChar char="•"/>
            </a:pPr>
            <a:r>
              <a:rPr lang="en-GB" sz="1200" b="1" i="0" dirty="0">
                <a:effectLst/>
                <a:latin typeface="Palatino Linotype" panose="02040502050505030304" pitchFamily="18" charset="0"/>
              </a:rPr>
              <a:t>Output pixel at (1,2): </a:t>
            </a:r>
            <a:r>
              <a:rPr lang="en-GB" sz="1200" i="0" dirty="0">
                <a:effectLst/>
                <a:latin typeface="Palatino Linotype" panose="02040502050505030304" pitchFamily="18" charset="0"/>
              </a:rPr>
              <a:t>Corresponding input pixel: (1,3) in the input matrix. Value: 4</a:t>
            </a:r>
          </a:p>
          <a:p>
            <a:pPr marL="266700" indent="-180975" algn="l">
              <a:buFont typeface="Arial" panose="020B0604020202020204" pitchFamily="34" charset="0"/>
              <a:buChar char="•"/>
            </a:pPr>
            <a:r>
              <a:rPr lang="en-GB" sz="1200" b="1" i="0" dirty="0">
                <a:effectLst/>
                <a:latin typeface="Palatino Linotype" panose="02040502050505030304" pitchFamily="18" charset="0"/>
              </a:rPr>
              <a:t>Output pixel at (1,3): </a:t>
            </a:r>
            <a:r>
              <a:rPr lang="en-GB" sz="1200" i="0" dirty="0">
                <a:effectLst/>
                <a:latin typeface="Palatino Linotype" panose="02040502050505030304" pitchFamily="18" charset="0"/>
              </a:rPr>
              <a:t>Corresponding input pixel: (1,5) in the input matrix. Value: 22</a:t>
            </a:r>
          </a:p>
          <a:p>
            <a:pPr marL="266700" indent="-180975" algn="l">
              <a:buFont typeface="Arial" panose="020B0604020202020204" pitchFamily="34" charset="0"/>
              <a:buChar char="•"/>
            </a:pPr>
            <a:r>
              <a:rPr lang="en-GB" sz="1200" b="1" i="0" dirty="0">
                <a:effectLst/>
                <a:latin typeface="Palatino Linotype" panose="02040502050505030304" pitchFamily="18" charset="0"/>
              </a:rPr>
              <a:t>Output pixel at (2,1): </a:t>
            </a:r>
            <a:r>
              <a:rPr lang="en-GB" sz="1200" i="0" dirty="0">
                <a:effectLst/>
                <a:latin typeface="Palatino Linotype" panose="02040502050505030304" pitchFamily="18" charset="0"/>
              </a:rPr>
              <a:t>Corresponding input pixel: (3,1) in the input matrix. Value: 2</a:t>
            </a:r>
          </a:p>
          <a:p>
            <a:pPr marL="266700" indent="-180975" algn="l">
              <a:buFont typeface="Arial" panose="020B0604020202020204" pitchFamily="34" charset="0"/>
              <a:buChar char="•"/>
            </a:pPr>
            <a:r>
              <a:rPr lang="en-GB" sz="1200" b="1" i="0" dirty="0">
                <a:effectLst/>
                <a:latin typeface="Palatino Linotype" panose="02040502050505030304" pitchFamily="18" charset="0"/>
              </a:rPr>
              <a:t>Output pixel at (2,2): </a:t>
            </a:r>
            <a:r>
              <a:rPr lang="en-GB" sz="1200" i="0" dirty="0">
                <a:effectLst/>
                <a:latin typeface="Palatino Linotype" panose="02040502050505030304" pitchFamily="18" charset="0"/>
              </a:rPr>
              <a:t>Corresponding input pixel: (3,3) in the input matrix. Value: 18</a:t>
            </a:r>
          </a:p>
          <a:p>
            <a:pPr marL="266700" indent="-180975" algn="l">
              <a:buFont typeface="Arial" panose="020B0604020202020204" pitchFamily="34" charset="0"/>
              <a:buChar char="•"/>
            </a:pPr>
            <a:r>
              <a:rPr lang="en-GB" sz="1200" b="1" i="0" dirty="0">
                <a:effectLst/>
                <a:latin typeface="Palatino Linotype" panose="02040502050505030304" pitchFamily="18" charset="0"/>
              </a:rPr>
              <a:t>Output pixel at (2,3): </a:t>
            </a:r>
            <a:r>
              <a:rPr lang="en-GB" sz="1200" i="0" dirty="0">
                <a:effectLst/>
                <a:latin typeface="Palatino Linotype" panose="02040502050505030304" pitchFamily="18" charset="0"/>
              </a:rPr>
              <a:t>Corresponding input pixel: (3,5) in the input matrix. Value: 7</a:t>
            </a:r>
          </a:p>
          <a:p>
            <a:pPr marL="266700" indent="-180975" algn="l">
              <a:buFont typeface="Arial" panose="020B0604020202020204" pitchFamily="34" charset="0"/>
              <a:buChar char="•"/>
            </a:pPr>
            <a:r>
              <a:rPr lang="en-GB" sz="1200" b="1" i="0" dirty="0">
                <a:effectLst/>
                <a:latin typeface="Palatino Linotype" panose="02040502050505030304" pitchFamily="18" charset="0"/>
              </a:rPr>
              <a:t>Output pixel at (3,1): </a:t>
            </a:r>
            <a:r>
              <a:rPr lang="en-GB" sz="1200" i="0" dirty="0">
                <a:effectLst/>
                <a:latin typeface="Palatino Linotype" panose="02040502050505030304" pitchFamily="18" charset="0"/>
              </a:rPr>
              <a:t>Corresponding input pixel: (5,1) in the input matrix. Value: 9</a:t>
            </a:r>
          </a:p>
          <a:p>
            <a:pPr marL="266700" indent="-180975" algn="l">
              <a:buFont typeface="Arial" panose="020B0604020202020204" pitchFamily="34" charset="0"/>
              <a:buChar char="•"/>
            </a:pPr>
            <a:r>
              <a:rPr lang="en-GB" sz="1200" b="1" i="0" dirty="0">
                <a:effectLst/>
                <a:latin typeface="Palatino Linotype" panose="02040502050505030304" pitchFamily="18" charset="0"/>
              </a:rPr>
              <a:t>Output pixel at (3,2): </a:t>
            </a:r>
            <a:r>
              <a:rPr lang="en-GB" sz="1200" i="0" dirty="0">
                <a:effectLst/>
                <a:latin typeface="Palatino Linotype" panose="02040502050505030304" pitchFamily="18" charset="0"/>
              </a:rPr>
              <a:t>Corresponding input pixel: (5,3) in the input matrix. Value: 14</a:t>
            </a:r>
          </a:p>
          <a:p>
            <a:pPr marL="266700" indent="-180975" algn="l">
              <a:buFont typeface="Arial" panose="020B0604020202020204" pitchFamily="34" charset="0"/>
              <a:buChar char="•"/>
            </a:pPr>
            <a:r>
              <a:rPr lang="en-GB" sz="1200" b="1" i="0" dirty="0">
                <a:effectLst/>
                <a:latin typeface="Palatino Linotype" panose="02040502050505030304" pitchFamily="18" charset="0"/>
              </a:rPr>
              <a:t>Output pixel at (3,3): </a:t>
            </a:r>
            <a:r>
              <a:rPr lang="en-GB" sz="1200" i="0" dirty="0">
                <a:effectLst/>
                <a:latin typeface="Palatino Linotype" panose="02040502050505030304" pitchFamily="18" charset="0"/>
              </a:rPr>
              <a:t>Corresponding input pixel: (5,5) in the input matrix. Value: 2</a:t>
            </a:r>
          </a:p>
        </p:txBody>
      </p:sp>
      <p:graphicFrame>
        <p:nvGraphicFramePr>
          <p:cNvPr id="14" name="Table 6">
            <a:extLst>
              <a:ext uri="{FF2B5EF4-FFF2-40B4-BE49-F238E27FC236}">
                <a16:creationId xmlns:a16="http://schemas.microsoft.com/office/drawing/2014/main" id="{F9B7CCFA-D480-7219-A999-518801A46BBC}"/>
              </a:ext>
            </a:extLst>
          </p:cNvPr>
          <p:cNvGraphicFramePr>
            <a:graphicFrameLocks noGrp="1"/>
          </p:cNvGraphicFramePr>
          <p:nvPr>
            <p:extLst>
              <p:ext uri="{D42A27DB-BD31-4B8C-83A1-F6EECF244321}">
                <p14:modId xmlns:p14="http://schemas.microsoft.com/office/powerpoint/2010/main" val="564899452"/>
              </p:ext>
            </p:extLst>
          </p:nvPr>
        </p:nvGraphicFramePr>
        <p:xfrm>
          <a:off x="6172200" y="5581870"/>
          <a:ext cx="1676400" cy="960754"/>
        </p:xfrm>
        <a:graphic>
          <a:graphicData uri="http://schemas.openxmlformats.org/drawingml/2006/table">
            <a:tbl>
              <a:tblPr firstRow="1" bandRow="1">
                <a:tableStyleId>{5940675A-B579-460E-94D1-54222C63F5DA}</a:tableStyleId>
              </a:tblPr>
              <a:tblGrid>
                <a:gridCol w="558800">
                  <a:extLst>
                    <a:ext uri="{9D8B030D-6E8A-4147-A177-3AD203B41FA5}">
                      <a16:colId xmlns:a16="http://schemas.microsoft.com/office/drawing/2014/main" val="1710751298"/>
                    </a:ext>
                  </a:extLst>
                </a:gridCol>
                <a:gridCol w="558800">
                  <a:extLst>
                    <a:ext uri="{9D8B030D-6E8A-4147-A177-3AD203B41FA5}">
                      <a16:colId xmlns:a16="http://schemas.microsoft.com/office/drawing/2014/main" val="648902170"/>
                    </a:ext>
                  </a:extLst>
                </a:gridCol>
                <a:gridCol w="558800">
                  <a:extLst>
                    <a:ext uri="{9D8B030D-6E8A-4147-A177-3AD203B41FA5}">
                      <a16:colId xmlns:a16="http://schemas.microsoft.com/office/drawing/2014/main" val="2447225400"/>
                    </a:ext>
                  </a:extLst>
                </a:gridCol>
              </a:tblGrid>
              <a:tr h="327977">
                <a:tc>
                  <a:txBody>
                    <a:bodyPr/>
                    <a:lstStyle/>
                    <a:p>
                      <a:pPr algn="ctr"/>
                      <a:r>
                        <a:rPr lang="en-US" sz="1400" b="0" dirty="0">
                          <a:latin typeface="Palatino Linotype" panose="02040502050505030304" pitchFamily="18" charset="0"/>
                        </a:rPr>
                        <a:t>10</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4</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22</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678016295"/>
                  </a:ext>
                </a:extLst>
              </a:tr>
              <a:tr h="265344">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18</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7</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3373945850"/>
                  </a:ext>
                </a:extLst>
              </a:tr>
              <a:tr h="327977">
                <a:tc>
                  <a:txBody>
                    <a:bodyPr/>
                    <a:lstStyle/>
                    <a:p>
                      <a:pPr algn="ctr"/>
                      <a:r>
                        <a:rPr lang="en-US" sz="1400" b="0" dirty="0">
                          <a:latin typeface="Palatino Linotype" panose="02040502050505030304" pitchFamily="18" charset="0"/>
                        </a:rPr>
                        <a:t>9</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14</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2243446288"/>
                  </a:ext>
                </a:extLst>
              </a:tr>
            </a:tbl>
          </a:graphicData>
        </a:graphic>
      </p:graphicFrame>
    </p:spTree>
    <p:extLst>
      <p:ext uri="{BB962C8B-B14F-4D97-AF65-F5344CB8AC3E}">
        <p14:creationId xmlns:p14="http://schemas.microsoft.com/office/powerpoint/2010/main" val="514279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28600" y="457200"/>
            <a:ext cx="8229600" cy="1143000"/>
          </a:xfrm>
        </p:spPr>
        <p:txBody>
          <a:bodyPr>
            <a:normAutofit/>
          </a:bodyPr>
          <a:lstStyle/>
          <a:p>
            <a:r>
              <a:rPr lang="en-US" sz="2400" b="1" dirty="0">
                <a:latin typeface="Palatino Linotype" panose="02040502050505030304" pitchFamily="18" charset="0"/>
              </a:rPr>
              <a:t>Bilinear Interpolation</a:t>
            </a:r>
          </a:p>
        </p:txBody>
      </p:sp>
      <p:sp>
        <p:nvSpPr>
          <p:cNvPr id="2" name="Rectangle 3">
            <a:extLst>
              <a:ext uri="{FF2B5EF4-FFF2-40B4-BE49-F238E27FC236}">
                <a16:creationId xmlns:a16="http://schemas.microsoft.com/office/drawing/2014/main" id="{1A9E579E-98D2-9F53-559A-016ADB492299}"/>
              </a:ext>
            </a:extLst>
          </p:cNvPr>
          <p:cNvSpPr txBox="1">
            <a:spLocks noChangeArrowheads="1"/>
          </p:cNvSpPr>
          <p:nvPr/>
        </p:nvSpPr>
        <p:spPr>
          <a:xfrm>
            <a:off x="304800" y="1649888"/>
            <a:ext cx="8229599" cy="464820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1950" indent="-180975" algn="just">
              <a:lnSpc>
                <a:spcPct val="80000"/>
              </a:lnSpc>
              <a:buFont typeface="Arial" panose="020B0604020202020204" pitchFamily="34" charset="0"/>
              <a:buChar char="•"/>
            </a:pPr>
            <a:r>
              <a:rPr lang="en-GB" sz="1800" dirty="0">
                <a:latin typeface="Palatino Linotype" panose="02040502050505030304" pitchFamily="18" charset="0"/>
              </a:rPr>
              <a:t>Bilinear interpolation is a commonly used technique in image processing and computer graphics for resizing images or changing their spatial resolution. </a:t>
            </a:r>
          </a:p>
          <a:p>
            <a:pPr marL="361950" indent="-180975" algn="just">
              <a:lnSpc>
                <a:spcPct val="80000"/>
              </a:lnSpc>
              <a:buFont typeface="Arial" panose="020B0604020202020204" pitchFamily="34" charset="0"/>
              <a:buChar char="•"/>
            </a:pPr>
            <a:r>
              <a:rPr lang="en-GB" sz="1800" dirty="0">
                <a:latin typeface="Palatino Linotype" panose="02040502050505030304" pitchFamily="18" charset="0"/>
              </a:rPr>
              <a:t>It's used to estimate pixel values at non-integer coordinates based on the values of neighbouring pixels. </a:t>
            </a:r>
          </a:p>
          <a:p>
            <a:pPr marL="361950" indent="-180975" algn="just">
              <a:lnSpc>
                <a:spcPct val="80000"/>
              </a:lnSpc>
              <a:buFont typeface="Arial" panose="020B0604020202020204" pitchFamily="34" charset="0"/>
              <a:buChar char="•"/>
            </a:pPr>
            <a:r>
              <a:rPr lang="en-GB" sz="1800" dirty="0">
                <a:latin typeface="Palatino Linotype" panose="02040502050505030304" pitchFamily="18" charset="0"/>
              </a:rPr>
              <a:t>Bilinear interpolation provides a smoother and more accurate result compared to nearest-neighbour interpolation.</a:t>
            </a:r>
          </a:p>
        </p:txBody>
      </p:sp>
      <p:graphicFrame>
        <p:nvGraphicFramePr>
          <p:cNvPr id="4" name="Table 6">
            <a:extLst>
              <a:ext uri="{FF2B5EF4-FFF2-40B4-BE49-F238E27FC236}">
                <a16:creationId xmlns:a16="http://schemas.microsoft.com/office/drawing/2014/main" id="{BB9B93DF-2A48-8227-01C5-B539B3D68032}"/>
              </a:ext>
            </a:extLst>
          </p:cNvPr>
          <p:cNvGraphicFramePr>
            <a:graphicFrameLocks noGrp="1"/>
          </p:cNvGraphicFramePr>
          <p:nvPr/>
        </p:nvGraphicFramePr>
        <p:xfrm>
          <a:off x="742950" y="3810000"/>
          <a:ext cx="847726" cy="632777"/>
        </p:xfrm>
        <a:graphic>
          <a:graphicData uri="http://schemas.openxmlformats.org/drawingml/2006/table">
            <a:tbl>
              <a:tblPr firstRow="1" bandRow="1">
                <a:tableStyleId>{5940675A-B579-460E-94D1-54222C63F5DA}</a:tableStyleId>
              </a:tblPr>
              <a:tblGrid>
                <a:gridCol w="423863">
                  <a:extLst>
                    <a:ext uri="{9D8B030D-6E8A-4147-A177-3AD203B41FA5}">
                      <a16:colId xmlns:a16="http://schemas.microsoft.com/office/drawing/2014/main" val="648902170"/>
                    </a:ext>
                  </a:extLst>
                </a:gridCol>
                <a:gridCol w="423863">
                  <a:extLst>
                    <a:ext uri="{9D8B030D-6E8A-4147-A177-3AD203B41FA5}">
                      <a16:colId xmlns:a16="http://schemas.microsoft.com/office/drawing/2014/main" val="2447225400"/>
                    </a:ext>
                  </a:extLst>
                </a:gridCol>
              </a:tblGrid>
              <a:tr h="327977">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678016295"/>
                  </a:ext>
                </a:extLst>
              </a:tr>
              <a:tr h="265344">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3373945850"/>
                  </a:ext>
                </a:extLst>
              </a:tr>
            </a:tbl>
          </a:graphicData>
        </a:graphic>
      </p:graphicFrame>
      <p:graphicFrame>
        <p:nvGraphicFramePr>
          <p:cNvPr id="7" name="Table 6">
            <a:extLst>
              <a:ext uri="{FF2B5EF4-FFF2-40B4-BE49-F238E27FC236}">
                <a16:creationId xmlns:a16="http://schemas.microsoft.com/office/drawing/2014/main" id="{98332A6B-E692-D283-4192-A3F052077A86}"/>
              </a:ext>
            </a:extLst>
          </p:cNvPr>
          <p:cNvGraphicFramePr>
            <a:graphicFrameLocks noGrp="1"/>
          </p:cNvGraphicFramePr>
          <p:nvPr/>
        </p:nvGraphicFramePr>
        <p:xfrm>
          <a:off x="2114550" y="3810000"/>
          <a:ext cx="1676400" cy="632777"/>
        </p:xfrm>
        <a:graphic>
          <a:graphicData uri="http://schemas.openxmlformats.org/drawingml/2006/table">
            <a:tbl>
              <a:tblPr firstRow="1" bandRow="1">
                <a:tableStyleId>{5940675A-B579-460E-94D1-54222C63F5DA}</a:tableStyleId>
              </a:tblPr>
              <a:tblGrid>
                <a:gridCol w="558800">
                  <a:extLst>
                    <a:ext uri="{9D8B030D-6E8A-4147-A177-3AD203B41FA5}">
                      <a16:colId xmlns:a16="http://schemas.microsoft.com/office/drawing/2014/main" val="1710751298"/>
                    </a:ext>
                  </a:extLst>
                </a:gridCol>
                <a:gridCol w="558800">
                  <a:extLst>
                    <a:ext uri="{9D8B030D-6E8A-4147-A177-3AD203B41FA5}">
                      <a16:colId xmlns:a16="http://schemas.microsoft.com/office/drawing/2014/main" val="648902170"/>
                    </a:ext>
                  </a:extLst>
                </a:gridCol>
                <a:gridCol w="558800">
                  <a:extLst>
                    <a:ext uri="{9D8B030D-6E8A-4147-A177-3AD203B41FA5}">
                      <a16:colId xmlns:a16="http://schemas.microsoft.com/office/drawing/2014/main" val="2447225400"/>
                    </a:ext>
                  </a:extLst>
                </a:gridCol>
              </a:tblGrid>
              <a:tr h="327977">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solidFill>
                      <a:schemeClr val="accent5">
                        <a:lumMod val="20000"/>
                        <a:lumOff val="80000"/>
                      </a:schemeClr>
                    </a:solidFill>
                  </a:tcPr>
                </a:tc>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678016295"/>
                  </a:ext>
                </a:extLst>
              </a:tr>
              <a:tr h="265344">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solidFill>
                      <a:schemeClr val="accent5">
                        <a:lumMod val="20000"/>
                        <a:lumOff val="80000"/>
                      </a:schemeClr>
                    </a:solidFill>
                  </a:tcPr>
                </a:tc>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3373945850"/>
                  </a:ext>
                </a:extLst>
              </a:tr>
            </a:tbl>
          </a:graphicData>
        </a:graphic>
      </p:graphicFrame>
      <p:sp>
        <p:nvSpPr>
          <p:cNvPr id="8" name="Arrow: Right 7">
            <a:extLst>
              <a:ext uri="{FF2B5EF4-FFF2-40B4-BE49-F238E27FC236}">
                <a16:creationId xmlns:a16="http://schemas.microsoft.com/office/drawing/2014/main" id="{69017A7A-62E0-DAB3-2A38-C7209B00B2CA}"/>
              </a:ext>
            </a:extLst>
          </p:cNvPr>
          <p:cNvSpPr/>
          <p:nvPr/>
        </p:nvSpPr>
        <p:spPr>
          <a:xfrm>
            <a:off x="1709738" y="3973988"/>
            <a:ext cx="304800" cy="304800"/>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aphicFrame>
        <p:nvGraphicFramePr>
          <p:cNvPr id="9" name="Table 6">
            <a:extLst>
              <a:ext uri="{FF2B5EF4-FFF2-40B4-BE49-F238E27FC236}">
                <a16:creationId xmlns:a16="http://schemas.microsoft.com/office/drawing/2014/main" id="{FBF40B1D-9ACC-F1FD-F988-C4488D771C37}"/>
              </a:ext>
            </a:extLst>
          </p:cNvPr>
          <p:cNvGraphicFramePr>
            <a:graphicFrameLocks noGrp="1"/>
          </p:cNvGraphicFramePr>
          <p:nvPr/>
        </p:nvGraphicFramePr>
        <p:xfrm>
          <a:off x="4276724" y="3646011"/>
          <a:ext cx="1676400" cy="960754"/>
        </p:xfrm>
        <a:graphic>
          <a:graphicData uri="http://schemas.openxmlformats.org/drawingml/2006/table">
            <a:tbl>
              <a:tblPr firstRow="1" bandRow="1">
                <a:tableStyleId>{5940675A-B579-460E-94D1-54222C63F5DA}</a:tableStyleId>
              </a:tblPr>
              <a:tblGrid>
                <a:gridCol w="558800">
                  <a:extLst>
                    <a:ext uri="{9D8B030D-6E8A-4147-A177-3AD203B41FA5}">
                      <a16:colId xmlns:a16="http://schemas.microsoft.com/office/drawing/2014/main" val="1710751298"/>
                    </a:ext>
                  </a:extLst>
                </a:gridCol>
                <a:gridCol w="558800">
                  <a:extLst>
                    <a:ext uri="{9D8B030D-6E8A-4147-A177-3AD203B41FA5}">
                      <a16:colId xmlns:a16="http://schemas.microsoft.com/office/drawing/2014/main" val="648902170"/>
                    </a:ext>
                  </a:extLst>
                </a:gridCol>
                <a:gridCol w="558800">
                  <a:extLst>
                    <a:ext uri="{9D8B030D-6E8A-4147-A177-3AD203B41FA5}">
                      <a16:colId xmlns:a16="http://schemas.microsoft.com/office/drawing/2014/main" val="2447225400"/>
                    </a:ext>
                  </a:extLst>
                </a:gridCol>
              </a:tblGrid>
              <a:tr h="327977">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678016295"/>
                  </a:ext>
                </a:extLst>
              </a:tr>
              <a:tr h="265344">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solidFill>
                      <a:schemeClr val="accent4">
                        <a:lumMod val="20000"/>
                        <a:lumOff val="80000"/>
                      </a:schemeClr>
                    </a:solidFill>
                  </a:tcP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solidFill>
                      <a:schemeClr val="accent4">
                        <a:lumMod val="20000"/>
                        <a:lumOff val="80000"/>
                      </a:schemeClr>
                    </a:solidFill>
                  </a:tcP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solidFill>
                      <a:schemeClr val="accent4">
                        <a:lumMod val="20000"/>
                        <a:lumOff val="80000"/>
                      </a:schemeClr>
                    </a:solidFill>
                  </a:tcPr>
                </a:tc>
                <a:extLst>
                  <a:ext uri="{0D108BD9-81ED-4DB2-BD59-A6C34878D82A}">
                    <a16:rowId xmlns:a16="http://schemas.microsoft.com/office/drawing/2014/main" val="3373945850"/>
                  </a:ext>
                </a:extLst>
              </a:tr>
              <a:tr h="327977">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2243446288"/>
                  </a:ext>
                </a:extLst>
              </a:tr>
            </a:tbl>
          </a:graphicData>
        </a:graphic>
      </p:graphicFrame>
      <p:sp>
        <p:nvSpPr>
          <p:cNvPr id="12" name="Arrow: Right 11">
            <a:extLst>
              <a:ext uri="{FF2B5EF4-FFF2-40B4-BE49-F238E27FC236}">
                <a16:creationId xmlns:a16="http://schemas.microsoft.com/office/drawing/2014/main" id="{86C24CF4-3EC4-2E1F-EFAE-38E5A7DC4635}"/>
              </a:ext>
            </a:extLst>
          </p:cNvPr>
          <p:cNvSpPr/>
          <p:nvPr/>
        </p:nvSpPr>
        <p:spPr>
          <a:xfrm>
            <a:off x="3890962" y="3973988"/>
            <a:ext cx="304800" cy="304800"/>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8A26BFD-A231-8A80-90EB-DA58E978BA0F}"/>
              </a:ext>
            </a:extLst>
          </p:cNvPr>
          <p:cNvSpPr txBox="1"/>
          <p:nvPr/>
        </p:nvSpPr>
        <p:spPr>
          <a:xfrm>
            <a:off x="914400" y="4355068"/>
            <a:ext cx="533400" cy="369332"/>
          </a:xfrm>
          <a:prstGeom prst="rect">
            <a:avLst/>
          </a:prstGeom>
          <a:noFill/>
        </p:spPr>
        <p:txBody>
          <a:bodyPr wrap="square" rtlCol="0">
            <a:spAutoFit/>
          </a:bodyPr>
          <a:lstStyle/>
          <a:p>
            <a:r>
              <a:rPr lang="en-US" dirty="0"/>
              <a:t>2×2</a:t>
            </a:r>
            <a:endParaRPr lang="en-GB" dirty="0"/>
          </a:p>
        </p:txBody>
      </p:sp>
      <p:sp>
        <p:nvSpPr>
          <p:cNvPr id="15" name="TextBox 14">
            <a:extLst>
              <a:ext uri="{FF2B5EF4-FFF2-40B4-BE49-F238E27FC236}">
                <a16:creationId xmlns:a16="http://schemas.microsoft.com/office/drawing/2014/main" id="{7AD99C37-3B08-F3BF-1CB9-CE129886099D}"/>
              </a:ext>
            </a:extLst>
          </p:cNvPr>
          <p:cNvSpPr txBox="1"/>
          <p:nvPr/>
        </p:nvSpPr>
        <p:spPr>
          <a:xfrm>
            <a:off x="4848224" y="4578190"/>
            <a:ext cx="533400" cy="338554"/>
          </a:xfrm>
          <a:prstGeom prst="rect">
            <a:avLst/>
          </a:prstGeom>
          <a:noFill/>
        </p:spPr>
        <p:txBody>
          <a:bodyPr wrap="square" rtlCol="0">
            <a:spAutoFit/>
          </a:bodyPr>
          <a:lstStyle/>
          <a:p>
            <a:r>
              <a:rPr lang="en-US" sz="1600" b="1" dirty="0">
                <a:latin typeface="Palatino Linotype" panose="02040502050505030304" pitchFamily="18" charset="0"/>
              </a:rPr>
              <a:t>3×3</a:t>
            </a:r>
            <a:endParaRPr lang="en-GB" sz="1600" b="1" dirty="0">
              <a:latin typeface="Palatino Linotype" panose="02040502050505030304" pitchFamily="18" charset="0"/>
            </a:endParaRPr>
          </a:p>
        </p:txBody>
      </p:sp>
      <p:graphicFrame>
        <p:nvGraphicFramePr>
          <p:cNvPr id="18" name="Table 6">
            <a:extLst>
              <a:ext uri="{FF2B5EF4-FFF2-40B4-BE49-F238E27FC236}">
                <a16:creationId xmlns:a16="http://schemas.microsoft.com/office/drawing/2014/main" id="{D78EAAA6-12C1-6A18-FAF4-F23746F84FC0}"/>
              </a:ext>
            </a:extLst>
          </p:cNvPr>
          <p:cNvGraphicFramePr>
            <a:graphicFrameLocks noGrp="1"/>
          </p:cNvGraphicFramePr>
          <p:nvPr/>
        </p:nvGraphicFramePr>
        <p:xfrm>
          <a:off x="762000" y="5172075"/>
          <a:ext cx="847726" cy="632777"/>
        </p:xfrm>
        <a:graphic>
          <a:graphicData uri="http://schemas.openxmlformats.org/drawingml/2006/table">
            <a:tbl>
              <a:tblPr firstRow="1" bandRow="1">
                <a:tableStyleId>{5940675A-B579-460E-94D1-54222C63F5DA}</a:tableStyleId>
              </a:tblPr>
              <a:tblGrid>
                <a:gridCol w="423863">
                  <a:extLst>
                    <a:ext uri="{9D8B030D-6E8A-4147-A177-3AD203B41FA5}">
                      <a16:colId xmlns:a16="http://schemas.microsoft.com/office/drawing/2014/main" val="648902170"/>
                    </a:ext>
                  </a:extLst>
                </a:gridCol>
                <a:gridCol w="423863">
                  <a:extLst>
                    <a:ext uri="{9D8B030D-6E8A-4147-A177-3AD203B41FA5}">
                      <a16:colId xmlns:a16="http://schemas.microsoft.com/office/drawing/2014/main" val="2447225400"/>
                    </a:ext>
                  </a:extLst>
                </a:gridCol>
              </a:tblGrid>
              <a:tr h="327977">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678016295"/>
                  </a:ext>
                </a:extLst>
              </a:tr>
              <a:tr h="265344">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3373945850"/>
                  </a:ext>
                </a:extLst>
              </a:tr>
            </a:tbl>
          </a:graphicData>
        </a:graphic>
      </p:graphicFrame>
      <p:sp>
        <p:nvSpPr>
          <p:cNvPr id="20" name="TextBox 19">
            <a:extLst>
              <a:ext uri="{FF2B5EF4-FFF2-40B4-BE49-F238E27FC236}">
                <a16:creationId xmlns:a16="http://schemas.microsoft.com/office/drawing/2014/main" id="{4CC904BE-6B79-504E-BA3F-90FB495D45B1}"/>
              </a:ext>
            </a:extLst>
          </p:cNvPr>
          <p:cNvSpPr txBox="1"/>
          <p:nvPr/>
        </p:nvSpPr>
        <p:spPr>
          <a:xfrm>
            <a:off x="914400" y="5717143"/>
            <a:ext cx="533400" cy="369332"/>
          </a:xfrm>
          <a:prstGeom prst="rect">
            <a:avLst/>
          </a:prstGeom>
          <a:noFill/>
        </p:spPr>
        <p:txBody>
          <a:bodyPr wrap="square" rtlCol="0">
            <a:spAutoFit/>
          </a:bodyPr>
          <a:lstStyle/>
          <a:p>
            <a:r>
              <a:rPr lang="en-US" dirty="0"/>
              <a:t>2×2</a:t>
            </a:r>
            <a:endParaRPr lang="en-GB" dirty="0"/>
          </a:p>
        </p:txBody>
      </p:sp>
      <p:graphicFrame>
        <p:nvGraphicFramePr>
          <p:cNvPr id="21" name="Table 20">
            <a:extLst>
              <a:ext uri="{FF2B5EF4-FFF2-40B4-BE49-F238E27FC236}">
                <a16:creationId xmlns:a16="http://schemas.microsoft.com/office/drawing/2014/main" id="{A153F2A7-A2E7-6236-793D-606A27B843B9}"/>
              </a:ext>
            </a:extLst>
          </p:cNvPr>
          <p:cNvGraphicFramePr>
            <a:graphicFrameLocks noGrp="1"/>
          </p:cNvGraphicFramePr>
          <p:nvPr/>
        </p:nvGraphicFramePr>
        <p:xfrm>
          <a:off x="2088357" y="5222555"/>
          <a:ext cx="1676400" cy="632777"/>
        </p:xfrm>
        <a:graphic>
          <a:graphicData uri="http://schemas.openxmlformats.org/drawingml/2006/table">
            <a:tbl>
              <a:tblPr firstRow="1" bandRow="1">
                <a:tableStyleId>{5940675A-B579-460E-94D1-54222C63F5DA}</a:tableStyleId>
              </a:tblPr>
              <a:tblGrid>
                <a:gridCol w="558800">
                  <a:extLst>
                    <a:ext uri="{9D8B030D-6E8A-4147-A177-3AD203B41FA5}">
                      <a16:colId xmlns:a16="http://schemas.microsoft.com/office/drawing/2014/main" val="1710751298"/>
                    </a:ext>
                  </a:extLst>
                </a:gridCol>
                <a:gridCol w="558800">
                  <a:extLst>
                    <a:ext uri="{9D8B030D-6E8A-4147-A177-3AD203B41FA5}">
                      <a16:colId xmlns:a16="http://schemas.microsoft.com/office/drawing/2014/main" val="648902170"/>
                    </a:ext>
                  </a:extLst>
                </a:gridCol>
                <a:gridCol w="558800">
                  <a:extLst>
                    <a:ext uri="{9D8B030D-6E8A-4147-A177-3AD203B41FA5}">
                      <a16:colId xmlns:a16="http://schemas.microsoft.com/office/drawing/2014/main" val="2447225400"/>
                    </a:ext>
                  </a:extLst>
                </a:gridCol>
              </a:tblGrid>
              <a:tr h="327977">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solidFill>
                      <a:schemeClr val="accent5">
                        <a:lumMod val="20000"/>
                        <a:lumOff val="80000"/>
                      </a:schemeClr>
                    </a:solidFill>
                  </a:tcPr>
                </a:tc>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678016295"/>
                  </a:ext>
                </a:extLst>
              </a:tr>
              <a:tr h="265344">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solidFill>
                      <a:schemeClr val="accent5">
                        <a:lumMod val="20000"/>
                        <a:lumOff val="80000"/>
                      </a:schemeClr>
                    </a:solidFill>
                  </a:tcPr>
                </a:tc>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3373945850"/>
                  </a:ext>
                </a:extLst>
              </a:tr>
            </a:tbl>
          </a:graphicData>
        </a:graphic>
      </p:graphicFrame>
      <p:sp>
        <p:nvSpPr>
          <p:cNvPr id="22" name="Arrow: Right 21">
            <a:extLst>
              <a:ext uri="{FF2B5EF4-FFF2-40B4-BE49-F238E27FC236}">
                <a16:creationId xmlns:a16="http://schemas.microsoft.com/office/drawing/2014/main" id="{4C322E0A-B51E-EFFC-6542-D3DD5988B3D5}"/>
              </a:ext>
            </a:extLst>
          </p:cNvPr>
          <p:cNvSpPr/>
          <p:nvPr/>
        </p:nvSpPr>
        <p:spPr>
          <a:xfrm>
            <a:off x="1683545" y="5386543"/>
            <a:ext cx="304800" cy="304800"/>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graphicFrame>
        <p:nvGraphicFramePr>
          <p:cNvPr id="23" name="Table 6">
            <a:extLst>
              <a:ext uri="{FF2B5EF4-FFF2-40B4-BE49-F238E27FC236}">
                <a16:creationId xmlns:a16="http://schemas.microsoft.com/office/drawing/2014/main" id="{3B7E753E-8A15-4A87-91DE-38F421641F8D}"/>
              </a:ext>
            </a:extLst>
          </p:cNvPr>
          <p:cNvGraphicFramePr>
            <a:graphicFrameLocks noGrp="1"/>
          </p:cNvGraphicFramePr>
          <p:nvPr/>
        </p:nvGraphicFramePr>
        <p:xfrm>
          <a:off x="4229696" y="5069144"/>
          <a:ext cx="1676400" cy="960754"/>
        </p:xfrm>
        <a:graphic>
          <a:graphicData uri="http://schemas.openxmlformats.org/drawingml/2006/table">
            <a:tbl>
              <a:tblPr firstRow="1" bandRow="1">
                <a:tableStyleId>{5940675A-B579-460E-94D1-54222C63F5DA}</a:tableStyleId>
              </a:tblPr>
              <a:tblGrid>
                <a:gridCol w="558800">
                  <a:extLst>
                    <a:ext uri="{9D8B030D-6E8A-4147-A177-3AD203B41FA5}">
                      <a16:colId xmlns:a16="http://schemas.microsoft.com/office/drawing/2014/main" val="1710751298"/>
                    </a:ext>
                  </a:extLst>
                </a:gridCol>
                <a:gridCol w="558800">
                  <a:extLst>
                    <a:ext uri="{9D8B030D-6E8A-4147-A177-3AD203B41FA5}">
                      <a16:colId xmlns:a16="http://schemas.microsoft.com/office/drawing/2014/main" val="648902170"/>
                    </a:ext>
                  </a:extLst>
                </a:gridCol>
                <a:gridCol w="558800">
                  <a:extLst>
                    <a:ext uri="{9D8B030D-6E8A-4147-A177-3AD203B41FA5}">
                      <a16:colId xmlns:a16="http://schemas.microsoft.com/office/drawing/2014/main" val="2447225400"/>
                    </a:ext>
                  </a:extLst>
                </a:gridCol>
              </a:tblGrid>
              <a:tr h="327977">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678016295"/>
                  </a:ext>
                </a:extLst>
              </a:tr>
              <a:tr h="265344">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solidFill>
                      <a:schemeClr val="accent4">
                        <a:lumMod val="20000"/>
                        <a:lumOff val="80000"/>
                      </a:schemeClr>
                    </a:solidFill>
                  </a:tcP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solidFill>
                      <a:schemeClr val="accent4">
                        <a:lumMod val="20000"/>
                        <a:lumOff val="80000"/>
                      </a:schemeClr>
                    </a:solidFill>
                  </a:tcP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solidFill>
                      <a:schemeClr val="accent4">
                        <a:lumMod val="20000"/>
                        <a:lumOff val="80000"/>
                      </a:schemeClr>
                    </a:solidFill>
                  </a:tcPr>
                </a:tc>
                <a:extLst>
                  <a:ext uri="{0D108BD9-81ED-4DB2-BD59-A6C34878D82A}">
                    <a16:rowId xmlns:a16="http://schemas.microsoft.com/office/drawing/2014/main" val="3373945850"/>
                  </a:ext>
                </a:extLst>
              </a:tr>
              <a:tr h="327977">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2.5</a:t>
                      </a:r>
                      <a:endParaRPr lang="en-GB" sz="1400" b="0" dirty="0">
                        <a:latin typeface="Palatino Linotype" panose="02040502050505030304" pitchFamily="18" charset="0"/>
                      </a:endParaRPr>
                    </a:p>
                  </a:txBody>
                  <a:tcPr anchor="ctr"/>
                </a:tc>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tc>
                <a:extLst>
                  <a:ext uri="{0D108BD9-81ED-4DB2-BD59-A6C34878D82A}">
                    <a16:rowId xmlns:a16="http://schemas.microsoft.com/office/drawing/2014/main" val="2243446288"/>
                  </a:ext>
                </a:extLst>
              </a:tr>
            </a:tbl>
          </a:graphicData>
        </a:graphic>
      </p:graphicFrame>
      <p:sp>
        <p:nvSpPr>
          <p:cNvPr id="24" name="Arrow: Right 23">
            <a:extLst>
              <a:ext uri="{FF2B5EF4-FFF2-40B4-BE49-F238E27FC236}">
                <a16:creationId xmlns:a16="http://schemas.microsoft.com/office/drawing/2014/main" id="{7D393F36-7B67-32F5-4B51-70DC3A984D40}"/>
              </a:ext>
            </a:extLst>
          </p:cNvPr>
          <p:cNvSpPr/>
          <p:nvPr/>
        </p:nvSpPr>
        <p:spPr>
          <a:xfrm>
            <a:off x="3864769" y="5386543"/>
            <a:ext cx="304800" cy="304800"/>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913BE97D-6E7F-CC47-1A08-4584361FD63F}"/>
              </a:ext>
            </a:extLst>
          </p:cNvPr>
          <p:cNvSpPr txBox="1"/>
          <p:nvPr/>
        </p:nvSpPr>
        <p:spPr>
          <a:xfrm>
            <a:off x="4822031" y="5990745"/>
            <a:ext cx="533400" cy="338554"/>
          </a:xfrm>
          <a:prstGeom prst="rect">
            <a:avLst/>
          </a:prstGeom>
          <a:noFill/>
        </p:spPr>
        <p:txBody>
          <a:bodyPr wrap="square" rtlCol="0">
            <a:spAutoFit/>
          </a:bodyPr>
          <a:lstStyle/>
          <a:p>
            <a:r>
              <a:rPr lang="en-US" sz="1600" b="1" dirty="0">
                <a:latin typeface="Palatino Linotype" panose="02040502050505030304" pitchFamily="18" charset="0"/>
              </a:rPr>
              <a:t>3×3</a:t>
            </a:r>
            <a:endParaRPr lang="en-GB" sz="1600" b="1" dirty="0">
              <a:latin typeface="Palatino Linotype" panose="02040502050505030304" pitchFamily="18" charset="0"/>
            </a:endParaRPr>
          </a:p>
        </p:txBody>
      </p:sp>
      <p:graphicFrame>
        <p:nvGraphicFramePr>
          <p:cNvPr id="26" name="Table 6">
            <a:extLst>
              <a:ext uri="{FF2B5EF4-FFF2-40B4-BE49-F238E27FC236}">
                <a16:creationId xmlns:a16="http://schemas.microsoft.com/office/drawing/2014/main" id="{5D0A3D32-84EF-12C4-0EDA-BFAF86AFC448}"/>
              </a:ext>
            </a:extLst>
          </p:cNvPr>
          <p:cNvGraphicFramePr>
            <a:graphicFrameLocks noGrp="1"/>
          </p:cNvGraphicFramePr>
          <p:nvPr/>
        </p:nvGraphicFramePr>
        <p:xfrm>
          <a:off x="6392465" y="4801498"/>
          <a:ext cx="2355056" cy="1305871"/>
        </p:xfrm>
        <a:graphic>
          <a:graphicData uri="http://schemas.openxmlformats.org/drawingml/2006/table">
            <a:tbl>
              <a:tblPr firstRow="1" bandRow="1">
                <a:tableStyleId>{5940675A-B579-460E-94D1-54222C63F5DA}</a:tableStyleId>
              </a:tblPr>
              <a:tblGrid>
                <a:gridCol w="588764">
                  <a:extLst>
                    <a:ext uri="{9D8B030D-6E8A-4147-A177-3AD203B41FA5}">
                      <a16:colId xmlns:a16="http://schemas.microsoft.com/office/drawing/2014/main" val="1710751298"/>
                    </a:ext>
                  </a:extLst>
                </a:gridCol>
                <a:gridCol w="588764">
                  <a:extLst>
                    <a:ext uri="{9D8B030D-6E8A-4147-A177-3AD203B41FA5}">
                      <a16:colId xmlns:a16="http://schemas.microsoft.com/office/drawing/2014/main" val="648902170"/>
                    </a:ext>
                  </a:extLst>
                </a:gridCol>
                <a:gridCol w="588764">
                  <a:extLst>
                    <a:ext uri="{9D8B030D-6E8A-4147-A177-3AD203B41FA5}">
                      <a16:colId xmlns:a16="http://schemas.microsoft.com/office/drawing/2014/main" val="2447225400"/>
                    </a:ext>
                  </a:extLst>
                </a:gridCol>
                <a:gridCol w="588764">
                  <a:extLst>
                    <a:ext uri="{9D8B030D-6E8A-4147-A177-3AD203B41FA5}">
                      <a16:colId xmlns:a16="http://schemas.microsoft.com/office/drawing/2014/main" val="4142671096"/>
                    </a:ext>
                  </a:extLst>
                </a:gridCol>
              </a:tblGrid>
              <a:tr h="294141">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2.25</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2.75</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solidFill>
                      <a:schemeClr val="bg1"/>
                    </a:solidFill>
                  </a:tcPr>
                </a:tc>
                <a:extLst>
                  <a:ext uri="{0D108BD9-81ED-4DB2-BD59-A6C34878D82A}">
                    <a16:rowId xmlns:a16="http://schemas.microsoft.com/office/drawing/2014/main" val="678016295"/>
                  </a:ext>
                </a:extLst>
              </a:tr>
              <a:tr h="335384">
                <a:tc>
                  <a:txBody>
                    <a:bodyPr/>
                    <a:lstStyle/>
                    <a:p>
                      <a:pPr algn="ctr"/>
                      <a:r>
                        <a:rPr lang="en-US" sz="1400" b="0" dirty="0">
                          <a:latin typeface="Palatino Linotype" panose="02040502050505030304" pitchFamily="18" charset="0"/>
                        </a:rPr>
                        <a:t>2.25</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2.375</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2.62</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2.75</a:t>
                      </a:r>
                      <a:endParaRPr lang="en-GB" sz="1400" b="0" dirty="0">
                        <a:latin typeface="Palatino Linotype" panose="02040502050505030304" pitchFamily="18" charset="0"/>
                      </a:endParaRPr>
                    </a:p>
                  </a:txBody>
                  <a:tcPr anchor="ctr">
                    <a:solidFill>
                      <a:schemeClr val="bg1"/>
                    </a:solidFill>
                  </a:tcPr>
                </a:tc>
                <a:extLst>
                  <a:ext uri="{0D108BD9-81ED-4DB2-BD59-A6C34878D82A}">
                    <a16:rowId xmlns:a16="http://schemas.microsoft.com/office/drawing/2014/main" val="3373945850"/>
                  </a:ext>
                </a:extLst>
              </a:tr>
              <a:tr h="283509">
                <a:tc>
                  <a:txBody>
                    <a:bodyPr/>
                    <a:lstStyle/>
                    <a:p>
                      <a:pPr algn="ctr"/>
                      <a:r>
                        <a:rPr lang="en-US" sz="1400" b="0" dirty="0">
                          <a:latin typeface="Palatino Linotype" panose="02040502050505030304" pitchFamily="18" charset="0"/>
                        </a:rPr>
                        <a:t>2.75</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2.625</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2.375</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2.25</a:t>
                      </a:r>
                      <a:endParaRPr lang="en-GB" sz="1400" b="0" dirty="0">
                        <a:latin typeface="Palatino Linotype" panose="02040502050505030304" pitchFamily="18" charset="0"/>
                      </a:endParaRPr>
                    </a:p>
                  </a:txBody>
                  <a:tcPr anchor="ctr">
                    <a:solidFill>
                      <a:schemeClr val="bg1"/>
                    </a:solidFill>
                  </a:tcPr>
                </a:tc>
                <a:extLst>
                  <a:ext uri="{0D108BD9-81ED-4DB2-BD59-A6C34878D82A}">
                    <a16:rowId xmlns:a16="http://schemas.microsoft.com/office/drawing/2014/main" val="2243446288"/>
                  </a:ext>
                </a:extLst>
              </a:tr>
              <a:tr h="360887">
                <a:tc>
                  <a:txBody>
                    <a:bodyPr/>
                    <a:lstStyle/>
                    <a:p>
                      <a:pPr algn="ctr"/>
                      <a:r>
                        <a:rPr lang="en-US" sz="1400" b="0" dirty="0">
                          <a:latin typeface="Palatino Linotype" panose="02040502050505030304" pitchFamily="18" charset="0"/>
                        </a:rPr>
                        <a:t>3</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2.75</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2.25</a:t>
                      </a:r>
                      <a:endParaRPr lang="en-GB" sz="1400" b="0" dirty="0">
                        <a:latin typeface="Palatino Linotype" panose="02040502050505030304" pitchFamily="18" charset="0"/>
                      </a:endParaRPr>
                    </a:p>
                  </a:txBody>
                  <a:tcPr anchor="ctr">
                    <a:solidFill>
                      <a:schemeClr val="bg1"/>
                    </a:solidFill>
                  </a:tcPr>
                </a:tc>
                <a:tc>
                  <a:txBody>
                    <a:bodyPr/>
                    <a:lstStyle/>
                    <a:p>
                      <a:pPr algn="ctr"/>
                      <a:r>
                        <a:rPr lang="en-US" sz="1400" b="0" dirty="0">
                          <a:latin typeface="Palatino Linotype" panose="02040502050505030304" pitchFamily="18" charset="0"/>
                        </a:rPr>
                        <a:t>2</a:t>
                      </a:r>
                      <a:endParaRPr lang="en-GB" sz="1400" b="0" dirty="0">
                        <a:latin typeface="Palatino Linotype" panose="02040502050505030304" pitchFamily="18" charset="0"/>
                      </a:endParaRPr>
                    </a:p>
                  </a:txBody>
                  <a:tcPr anchor="ctr">
                    <a:solidFill>
                      <a:schemeClr val="bg1"/>
                    </a:solidFill>
                  </a:tcPr>
                </a:tc>
                <a:extLst>
                  <a:ext uri="{0D108BD9-81ED-4DB2-BD59-A6C34878D82A}">
                    <a16:rowId xmlns:a16="http://schemas.microsoft.com/office/drawing/2014/main" val="4165649062"/>
                  </a:ext>
                </a:extLst>
              </a:tr>
            </a:tbl>
          </a:graphicData>
        </a:graphic>
      </p:graphicFrame>
      <p:sp>
        <p:nvSpPr>
          <p:cNvPr id="27" name="Arrow: Right 26">
            <a:extLst>
              <a:ext uri="{FF2B5EF4-FFF2-40B4-BE49-F238E27FC236}">
                <a16:creationId xmlns:a16="http://schemas.microsoft.com/office/drawing/2014/main" id="{2540D437-F864-A3C1-40FC-3D11D11FED73}"/>
              </a:ext>
            </a:extLst>
          </p:cNvPr>
          <p:cNvSpPr/>
          <p:nvPr/>
        </p:nvSpPr>
        <p:spPr>
          <a:xfrm>
            <a:off x="6010277" y="5336063"/>
            <a:ext cx="304800" cy="304800"/>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1482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28600" y="457200"/>
            <a:ext cx="8229600" cy="1143000"/>
          </a:xfrm>
        </p:spPr>
        <p:txBody>
          <a:bodyPr>
            <a:normAutofit/>
          </a:bodyPr>
          <a:lstStyle/>
          <a:p>
            <a:r>
              <a:rPr lang="en-US" sz="2400" b="1" dirty="0">
                <a:latin typeface="Palatino Linotype" panose="02040502050505030304" pitchFamily="18" charset="0"/>
              </a:rPr>
              <a:t>Bilinear Interpolation</a:t>
            </a:r>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1A9E579E-98D2-9F53-559A-016ADB492299}"/>
                  </a:ext>
                </a:extLst>
              </p:cNvPr>
              <p:cNvSpPr txBox="1">
                <a:spLocks noChangeArrowheads="1"/>
              </p:cNvSpPr>
              <p:nvPr/>
            </p:nvSpPr>
            <p:spPr>
              <a:xfrm>
                <a:off x="228601" y="1828800"/>
                <a:ext cx="8229599" cy="464820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1950" indent="-285750" algn="just">
                  <a:lnSpc>
                    <a:spcPct val="80000"/>
                  </a:lnSpc>
                  <a:buFont typeface="Arial" panose="020B0604020202020204" pitchFamily="34" charset="0"/>
                  <a:buChar char="•"/>
                </a:pPr>
                <a:r>
                  <a:rPr lang="en-US" sz="1800" dirty="0">
                    <a:latin typeface="Palatino Linotype" panose="02040502050505030304" pitchFamily="18" charset="0"/>
                  </a:rPr>
                  <a:t>f</a:t>
                </a:r>
                <a:r>
                  <a:rPr lang="en-GB" sz="1800" dirty="0">
                    <a:latin typeface="Palatino Linotype" panose="02040502050505030304" pitchFamily="18" charset="0"/>
                  </a:rPr>
                  <a:t>(x, y</a:t>
                </a:r>
                <a:r>
                  <a:rPr lang="en-GB" sz="1800" baseline="-25000" dirty="0">
                    <a:latin typeface="Palatino Linotype" panose="02040502050505030304" pitchFamily="18" charset="0"/>
                  </a:rPr>
                  <a:t>1</a:t>
                </a:r>
                <a:r>
                  <a:rPr lang="en-GB" sz="1800" dirty="0">
                    <a:latin typeface="Palatino Linotype" panose="02040502050505030304" pitchFamily="18" charset="0"/>
                  </a:rPr>
                  <a:t>) = </a:t>
                </a:r>
                <a14:m>
                  <m:oMath xmlns:m="http://schemas.openxmlformats.org/officeDocument/2006/math">
                    <m:f>
                      <m:fPr>
                        <m:ctrlPr>
                          <a:rPr lang="en-GB" sz="1800" i="1" smtClean="0">
                            <a:latin typeface="Cambria Math" panose="02040503050406030204" pitchFamily="18" charset="0"/>
                          </a:rPr>
                        </m:ctrlPr>
                      </m:fPr>
                      <m:num>
                        <m:sSub>
                          <m:sSubPr>
                            <m:ctrlPr>
                              <a:rPr lang="en-GB"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r>
                          <a:rPr lang="en-US" sz="1800" b="0" i="1" smtClean="0">
                            <a:latin typeface="Cambria Math" panose="02040503050406030204" pitchFamily="18" charset="0"/>
                          </a:rPr>
                          <m:t>𝑥</m:t>
                        </m:r>
                      </m:num>
                      <m:den>
                        <m:sSub>
                          <m:sSubPr>
                            <m:ctrlPr>
                              <a:rPr lang="en-GB"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𝑄</m:t>
                        </m:r>
                        <m:r>
                          <a:rPr lang="en-US" sz="1800" b="0" i="1" baseline="-25000" smtClean="0">
                            <a:latin typeface="Cambria Math" panose="02040503050406030204" pitchFamily="18" charset="0"/>
                          </a:rPr>
                          <m:t>11</m:t>
                        </m:r>
                      </m:e>
                    </m:d>
                  </m:oMath>
                </a14:m>
                <a:r>
                  <a:rPr lang="en-GB" sz="1800" dirty="0">
                    <a:latin typeface="Palatino Linotype" panose="02040502050505030304" pitchFamily="18" charset="0"/>
                  </a:rPr>
                  <a:t> + </a:t>
                </a:r>
                <a14:m>
                  <m:oMath xmlns:m="http://schemas.openxmlformats.org/officeDocument/2006/math">
                    <m:f>
                      <m:fPr>
                        <m:ctrlPr>
                          <a:rPr lang="en-GB" sz="1800" i="1">
                            <a:latin typeface="Cambria Math" panose="02040503050406030204" pitchFamily="18" charset="0"/>
                          </a:rPr>
                        </m:ctrlPr>
                      </m:fPr>
                      <m:num>
                        <m:r>
                          <a:rPr lang="en-US" sz="1800" b="0" i="1" smtClean="0">
                            <a:latin typeface="Cambria Math" panose="02040503050406030204" pitchFamily="18" charset="0"/>
                          </a:rPr>
                          <m:t>𝑥</m:t>
                        </m:r>
                        <m:r>
                          <a:rPr lang="en-US" sz="1800" i="1">
                            <a:latin typeface="Cambria Math" panose="02040503050406030204" pitchFamily="18" charset="0"/>
                          </a:rPr>
                          <m:t> −</m:t>
                        </m:r>
                        <m:sSub>
                          <m:sSubPr>
                            <m:ctrlPr>
                              <a:rPr lang="en-GB"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1</m:t>
                            </m:r>
                          </m:sub>
                        </m:sSub>
                      </m:num>
                      <m:den>
                        <m:sSub>
                          <m:sSubPr>
                            <m:ctrlPr>
                              <a:rPr lang="en-GB"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den>
                    </m:f>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b="0" i="1" baseline="-25000" smtClean="0">
                            <a:latin typeface="Cambria Math" panose="02040503050406030204" pitchFamily="18" charset="0"/>
                          </a:rPr>
                          <m:t>2</m:t>
                        </m:r>
                        <m:r>
                          <a:rPr lang="en-US" sz="1800" i="1" baseline="-25000">
                            <a:latin typeface="Cambria Math" panose="02040503050406030204" pitchFamily="18" charset="0"/>
                          </a:rPr>
                          <m:t>1</m:t>
                        </m:r>
                      </m:e>
                    </m:d>
                  </m:oMath>
                </a14:m>
                <a:endParaRPr lang="en-GB" sz="1800" dirty="0">
                  <a:latin typeface="Palatino Linotype" panose="02040502050505030304" pitchFamily="18" charset="0"/>
                </a:endParaRPr>
              </a:p>
              <a:p>
                <a:pPr marL="361950" indent="-285750" algn="just">
                  <a:lnSpc>
                    <a:spcPct val="80000"/>
                  </a:lnSpc>
                  <a:buFont typeface="Arial" panose="020B0604020202020204" pitchFamily="34" charset="0"/>
                  <a:buChar char="•"/>
                </a:pPr>
                <a:r>
                  <a:rPr lang="en-US" sz="1800" dirty="0">
                    <a:latin typeface="Palatino Linotype" panose="02040502050505030304" pitchFamily="18" charset="0"/>
                  </a:rPr>
                  <a:t>f</a:t>
                </a:r>
                <a:r>
                  <a:rPr lang="en-GB" sz="1800" dirty="0">
                    <a:latin typeface="Palatino Linotype" panose="02040502050505030304" pitchFamily="18" charset="0"/>
                  </a:rPr>
                  <a:t>(x, y</a:t>
                </a:r>
                <a:r>
                  <a:rPr lang="en-GB" sz="1800" baseline="-25000" dirty="0">
                    <a:latin typeface="Palatino Linotype" panose="02040502050505030304" pitchFamily="18" charset="0"/>
                  </a:rPr>
                  <a:t>2</a:t>
                </a:r>
                <a:r>
                  <a:rPr lang="en-GB" sz="1800" dirty="0">
                    <a:latin typeface="Palatino Linotype" panose="02040502050505030304" pitchFamily="18" charset="0"/>
                  </a:rPr>
                  <a:t>) = </a:t>
                </a:r>
                <a14:m>
                  <m:oMath xmlns:m="http://schemas.openxmlformats.org/officeDocument/2006/math">
                    <m:f>
                      <m:fPr>
                        <m:ctrlPr>
                          <a:rPr lang="en-GB" sz="1800" i="1" smtClean="0">
                            <a:latin typeface="Cambria Math" panose="02040503050406030204" pitchFamily="18" charset="0"/>
                          </a:rPr>
                        </m:ctrlPr>
                      </m:fPr>
                      <m:num>
                        <m:sSub>
                          <m:sSubPr>
                            <m:ctrlPr>
                              <a:rPr lang="en-GB"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r>
                          <a:rPr lang="en-US" sz="1800" b="0" i="1" smtClean="0">
                            <a:latin typeface="Cambria Math" panose="02040503050406030204" pitchFamily="18" charset="0"/>
                          </a:rPr>
                          <m:t>𝑥</m:t>
                        </m:r>
                      </m:num>
                      <m:den>
                        <m:sSub>
                          <m:sSubPr>
                            <m:ctrlPr>
                              <a:rPr lang="en-GB"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𝑄</m:t>
                        </m:r>
                        <m:r>
                          <a:rPr lang="en-US" sz="1800" b="0" i="1" baseline="-25000" smtClean="0">
                            <a:latin typeface="Cambria Math" panose="02040503050406030204" pitchFamily="18" charset="0"/>
                          </a:rPr>
                          <m:t>12</m:t>
                        </m:r>
                      </m:e>
                    </m:d>
                  </m:oMath>
                </a14:m>
                <a:r>
                  <a:rPr lang="en-GB" sz="1800" dirty="0">
                    <a:latin typeface="Palatino Linotype" panose="02040502050505030304" pitchFamily="18" charset="0"/>
                  </a:rPr>
                  <a:t> + </a:t>
                </a:r>
                <a14:m>
                  <m:oMath xmlns:m="http://schemas.openxmlformats.org/officeDocument/2006/math">
                    <m:f>
                      <m:fPr>
                        <m:ctrlPr>
                          <a:rPr lang="en-GB" sz="1800" i="1">
                            <a:latin typeface="Cambria Math" panose="02040503050406030204" pitchFamily="18" charset="0"/>
                          </a:rPr>
                        </m:ctrlPr>
                      </m:fPr>
                      <m:num>
                        <m:r>
                          <a:rPr lang="en-US" sz="1800" b="0" i="1" smtClean="0">
                            <a:latin typeface="Cambria Math" panose="02040503050406030204" pitchFamily="18" charset="0"/>
                          </a:rPr>
                          <m:t>𝑥</m:t>
                        </m:r>
                        <m:r>
                          <a:rPr lang="en-US" sz="1800" i="1">
                            <a:latin typeface="Cambria Math" panose="02040503050406030204" pitchFamily="18" charset="0"/>
                          </a:rPr>
                          <m:t> −</m:t>
                        </m:r>
                        <m:sSub>
                          <m:sSubPr>
                            <m:ctrlPr>
                              <a:rPr lang="en-GB"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1</m:t>
                            </m:r>
                          </m:sub>
                        </m:sSub>
                      </m:num>
                      <m:den>
                        <m:sSub>
                          <m:sSubPr>
                            <m:ctrlPr>
                              <a:rPr lang="en-GB"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den>
                    </m:f>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b="0" i="1" baseline="-25000" smtClean="0">
                            <a:latin typeface="Cambria Math" panose="02040503050406030204" pitchFamily="18" charset="0"/>
                          </a:rPr>
                          <m:t>22</m:t>
                        </m:r>
                      </m:e>
                    </m:d>
                  </m:oMath>
                </a14:m>
                <a:endParaRPr lang="en-GB" sz="1800" dirty="0">
                  <a:latin typeface="Palatino Linotype" panose="02040502050505030304" pitchFamily="18" charset="0"/>
                </a:endParaRPr>
              </a:p>
            </p:txBody>
          </p:sp>
        </mc:Choice>
        <mc:Fallback xmlns="">
          <p:sp>
            <p:nvSpPr>
              <p:cNvPr id="2" name="Rectangle 3">
                <a:extLst>
                  <a:ext uri="{FF2B5EF4-FFF2-40B4-BE49-F238E27FC236}">
                    <a16:creationId xmlns:a16="http://schemas.microsoft.com/office/drawing/2014/main" id="{1A9E579E-98D2-9F53-559A-016ADB492299}"/>
                  </a:ext>
                </a:extLst>
              </p:cNvPr>
              <p:cNvSpPr txBox="1">
                <a:spLocks noRot="1" noChangeAspect="1" noMove="1" noResize="1" noEditPoints="1" noAdjustHandles="1" noChangeArrowheads="1" noChangeShapeType="1" noTextEdit="1"/>
              </p:cNvSpPr>
              <p:nvPr/>
            </p:nvSpPr>
            <p:spPr>
              <a:xfrm>
                <a:off x="228601" y="1828800"/>
                <a:ext cx="8229599" cy="4648200"/>
              </a:xfrm>
              <a:prstGeom prst="rect">
                <a:avLst/>
              </a:prstGeom>
              <a:blipFill>
                <a:blip r:embed="rId3"/>
                <a:stretch>
                  <a:fillRect t="-1180"/>
                </a:stretch>
              </a:blipFill>
            </p:spPr>
            <p:txBody>
              <a:bodyPr/>
              <a:lstStyle/>
              <a:p>
                <a:r>
                  <a:rPr lang="en-GB">
                    <a:noFill/>
                  </a:rPr>
                  <a:t> </a:t>
                </a:r>
              </a:p>
            </p:txBody>
          </p:sp>
        </mc:Fallback>
      </mc:AlternateContent>
    </p:spTree>
    <p:extLst>
      <p:ext uri="{BB962C8B-B14F-4D97-AF65-F5344CB8AC3E}">
        <p14:creationId xmlns:p14="http://schemas.microsoft.com/office/powerpoint/2010/main" val="178396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a16="http://schemas.microsoft.com/office/drawing/2014/main" id="{5525E520-8A05-41DD-AC65-2DE7FED258B1}"/>
              </a:ext>
            </a:extLst>
          </p:cNvPr>
          <p:cNvSpPr txBox="1">
            <a:spLocks noChangeArrowheads="1"/>
          </p:cNvSpPr>
          <p:nvPr/>
        </p:nvSpPr>
        <p:spPr bwMode="auto">
          <a:xfrm>
            <a:off x="3200400" y="3048000"/>
            <a:ext cx="2743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19050" indent="0" algn="just" eaLnBrk="1" hangingPunct="1">
              <a:lnSpc>
                <a:spcPct val="90000"/>
              </a:lnSpc>
              <a:buNone/>
            </a:pPr>
            <a:r>
              <a:rPr lang="en-US" sz="4400" b="1" i="0" dirty="0">
                <a:solidFill>
                  <a:schemeClr val="accent3">
                    <a:lumMod val="50000"/>
                  </a:schemeClr>
                </a:solidFill>
                <a:effectLst/>
                <a:latin typeface="Palatino Linotype" panose="02040502050505030304" pitchFamily="18" charset="0"/>
              </a:rPr>
              <a:t>THANKS</a:t>
            </a:r>
            <a:endParaRPr lang="en-GB" sz="4400" b="1" i="0" dirty="0">
              <a:solidFill>
                <a:schemeClr val="accent3">
                  <a:lumMod val="50000"/>
                </a:schemeClr>
              </a:solidFill>
              <a:effectLst/>
              <a:latin typeface="Palatino Linotype" panose="02040502050505030304" pitchFamily="18" charset="0"/>
            </a:endParaRPr>
          </a:p>
        </p:txBody>
      </p:sp>
    </p:spTree>
    <p:extLst>
      <p:ext uri="{BB962C8B-B14F-4D97-AF65-F5344CB8AC3E}">
        <p14:creationId xmlns:p14="http://schemas.microsoft.com/office/powerpoint/2010/main" val="426798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C16469-7D5E-2722-549D-CA4E517305B6}"/>
              </a:ext>
            </a:extLst>
          </p:cNvPr>
          <p:cNvSpPr>
            <a:spLocks noGrp="1"/>
          </p:cNvSpPr>
          <p:nvPr>
            <p:ph idx="1"/>
          </p:nvPr>
        </p:nvSpPr>
        <p:spPr>
          <a:xfrm>
            <a:off x="457200" y="1234440"/>
            <a:ext cx="8229600" cy="4389120"/>
          </a:xfrm>
        </p:spPr>
        <p:txBody>
          <a:bodyPr/>
          <a:lstStyle/>
          <a:p>
            <a:pPr marL="0" indent="0" algn="ctr">
              <a:buNone/>
            </a:pPr>
            <a:endParaRPr lang="en-US" b="1" dirty="0">
              <a:solidFill>
                <a:srgbClr val="0070C0"/>
              </a:solidFill>
            </a:endParaRPr>
          </a:p>
          <a:p>
            <a:pPr marL="0" indent="0" algn="ctr">
              <a:buNone/>
            </a:pPr>
            <a:endParaRPr lang="en-US" b="1" dirty="0">
              <a:solidFill>
                <a:srgbClr val="0070C0"/>
              </a:solidFill>
            </a:endParaRPr>
          </a:p>
          <a:p>
            <a:pPr marL="0" indent="0" algn="ctr">
              <a:buNone/>
            </a:pPr>
            <a:endParaRPr lang="en-US" b="1" dirty="0">
              <a:solidFill>
                <a:srgbClr val="0070C0"/>
              </a:solidFill>
            </a:endParaRPr>
          </a:p>
          <a:p>
            <a:pPr marL="0" indent="0" algn="ctr">
              <a:buNone/>
            </a:pPr>
            <a:r>
              <a:rPr lang="en-US" sz="4800" b="1" dirty="0">
                <a:solidFill>
                  <a:srgbClr val="0070C0"/>
                </a:solidFill>
                <a:latin typeface="Palatino Linotype" panose="02040502050505030304" pitchFamily="18" charset="0"/>
              </a:rPr>
              <a:t>Assignment</a:t>
            </a:r>
          </a:p>
        </p:txBody>
      </p:sp>
    </p:spTree>
    <p:extLst>
      <p:ext uri="{BB962C8B-B14F-4D97-AF65-F5344CB8AC3E}">
        <p14:creationId xmlns:p14="http://schemas.microsoft.com/office/powerpoint/2010/main" val="397072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28625" y="423779"/>
            <a:ext cx="8229600" cy="1143000"/>
          </a:xfrm>
        </p:spPr>
        <p:txBody>
          <a:bodyPr>
            <a:normAutofit/>
          </a:bodyPr>
          <a:lstStyle/>
          <a:p>
            <a:r>
              <a:rPr lang="en-US" sz="2400" b="1" dirty="0">
                <a:latin typeface="Palatino Linotype" panose="02040502050505030304" pitchFamily="18" charset="0"/>
              </a:rPr>
              <a:t>Noise Reduction</a:t>
            </a:r>
          </a:p>
        </p:txBody>
      </p:sp>
      <p:sp>
        <p:nvSpPr>
          <p:cNvPr id="75779" name="Rectangle 3"/>
          <p:cNvSpPr>
            <a:spLocks noGrp="1" noChangeArrowheads="1"/>
          </p:cNvSpPr>
          <p:nvPr>
            <p:ph type="body" idx="1"/>
          </p:nvPr>
        </p:nvSpPr>
        <p:spPr>
          <a:xfrm>
            <a:off x="428625" y="1565799"/>
            <a:ext cx="8001000" cy="4389120"/>
          </a:xfrm>
        </p:spPr>
        <p:txBody>
          <a:bodyPr>
            <a:normAutofit/>
          </a:bodyPr>
          <a:lstStyle/>
          <a:p>
            <a:pPr marL="273050" indent="-187325" algn="just">
              <a:lnSpc>
                <a:spcPct val="80000"/>
              </a:lnSpc>
              <a:buFont typeface="Arial" panose="020B0604020202020204" pitchFamily="34" charset="0"/>
              <a:buChar char="•"/>
            </a:pPr>
            <a:r>
              <a:rPr lang="en-GB" sz="1800" dirty="0">
                <a:solidFill>
                  <a:srgbClr val="374151"/>
                </a:solidFill>
                <a:latin typeface="Palatino Linotype" panose="02040502050505030304" pitchFamily="18" charset="0"/>
              </a:rPr>
              <a:t>Noise reduction refers to the various methods and techniques used to enhance the quality of digital images by reducing unwanted noise while preserving important image features. </a:t>
            </a:r>
          </a:p>
          <a:p>
            <a:pPr marL="273050" indent="-187325" algn="just">
              <a:lnSpc>
                <a:spcPct val="80000"/>
              </a:lnSpc>
              <a:buFont typeface="Arial" panose="020B0604020202020204" pitchFamily="34" charset="0"/>
              <a:buChar char="•"/>
            </a:pPr>
            <a:endParaRPr lang="en-GB" sz="1600" i="1" dirty="0">
              <a:solidFill>
                <a:srgbClr val="374151"/>
              </a:solidFill>
              <a:latin typeface="Palatino Linotype" panose="02040502050505030304" pitchFamily="18" charset="0"/>
            </a:endParaRPr>
          </a:p>
        </p:txBody>
      </p:sp>
      <p:graphicFrame>
        <p:nvGraphicFramePr>
          <p:cNvPr id="2" name="Content Placeholder 4">
            <a:extLst>
              <a:ext uri="{FF2B5EF4-FFF2-40B4-BE49-F238E27FC236}">
                <a16:creationId xmlns:a16="http://schemas.microsoft.com/office/drawing/2014/main" id="{688AC2B7-D4D6-007E-BD81-0C6BC8E52821}"/>
              </a:ext>
            </a:extLst>
          </p:cNvPr>
          <p:cNvGraphicFramePr>
            <a:graphicFrameLocks/>
          </p:cNvGraphicFramePr>
          <p:nvPr>
            <p:extLst>
              <p:ext uri="{D42A27DB-BD31-4B8C-83A1-F6EECF244321}">
                <p14:modId xmlns:p14="http://schemas.microsoft.com/office/powerpoint/2010/main" val="581406475"/>
              </p:ext>
            </p:extLst>
          </p:nvPr>
        </p:nvGraphicFramePr>
        <p:xfrm>
          <a:off x="1027962" y="2438400"/>
          <a:ext cx="7696200" cy="4185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081A85E-9B64-C1DE-EBD1-C0BB8E9E17DD}"/>
              </a:ext>
            </a:extLst>
          </p:cNvPr>
          <p:cNvSpPr txBox="1"/>
          <p:nvPr/>
        </p:nvSpPr>
        <p:spPr>
          <a:xfrm>
            <a:off x="3962400" y="4877193"/>
            <a:ext cx="2362200" cy="369332"/>
          </a:xfrm>
          <a:prstGeom prst="rect">
            <a:avLst/>
          </a:prstGeom>
          <a:noFill/>
        </p:spPr>
        <p:txBody>
          <a:bodyPr wrap="square">
            <a:spAutoFit/>
          </a:bodyPr>
          <a:lstStyle/>
          <a:p>
            <a:r>
              <a:rPr lang="en-US" sz="1800" i="1" dirty="0">
                <a:latin typeface="Palatino Linotype" panose="02040502050505030304" pitchFamily="18" charset="0"/>
              </a:rPr>
              <a:t>Smoothing Filters</a:t>
            </a:r>
            <a:endParaRPr lang="en-GB" i="1" dirty="0"/>
          </a:p>
        </p:txBody>
      </p:sp>
    </p:spTree>
    <p:extLst>
      <p:ext uri="{BB962C8B-B14F-4D97-AF65-F5344CB8AC3E}">
        <p14:creationId xmlns:p14="http://schemas.microsoft.com/office/powerpoint/2010/main" val="73256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4CB0D18-1E28-B676-1182-AC7528C6501A}"/>
              </a:ext>
            </a:extLst>
          </p:cNvPr>
          <p:cNvSpPr>
            <a:spLocks noGrp="1" noChangeArrowheads="1"/>
          </p:cNvSpPr>
          <p:nvPr>
            <p:ph type="title"/>
          </p:nvPr>
        </p:nvSpPr>
        <p:spPr>
          <a:xfrm>
            <a:off x="152400" y="952500"/>
            <a:ext cx="7772400" cy="1143000"/>
          </a:xfrm>
        </p:spPr>
        <p:txBody>
          <a:bodyPr>
            <a:normAutofit/>
          </a:bodyPr>
          <a:lstStyle/>
          <a:p>
            <a:r>
              <a:rPr lang="en-US" altLang="en-US" sz="2400" b="1" dirty="0">
                <a:latin typeface="Palatino Linotype" panose="02040502050505030304" pitchFamily="18" charset="0"/>
              </a:rPr>
              <a:t>Median Filtering (Example)</a:t>
            </a:r>
            <a:br>
              <a:rPr lang="en-US" altLang="en-US" sz="2400" b="1" dirty="0">
                <a:latin typeface="Palatino Linotype" panose="02040502050505030304" pitchFamily="18" charset="0"/>
              </a:rPr>
            </a:br>
            <a:endParaRPr lang="en-US" altLang="en-US" sz="2400" b="1" dirty="0">
              <a:latin typeface="Palatino Linotype" panose="02040502050505030304" pitchFamily="18" charset="0"/>
            </a:endParaRPr>
          </a:p>
        </p:txBody>
      </p:sp>
      <p:pic>
        <p:nvPicPr>
          <p:cNvPr id="19459" name="Picture 3">
            <a:extLst>
              <a:ext uri="{FF2B5EF4-FFF2-40B4-BE49-F238E27FC236}">
                <a16:creationId xmlns:a16="http://schemas.microsoft.com/office/drawing/2014/main" id="{5C1F490A-FCED-BBDB-8E49-FB75FA893198}"/>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5800" y="1905000"/>
            <a:ext cx="7772400" cy="4419600"/>
          </a:xfrm>
        </p:spPr>
      </p:pic>
    </p:spTree>
    <p:extLst>
      <p:ext uri="{BB962C8B-B14F-4D97-AF65-F5344CB8AC3E}">
        <p14:creationId xmlns:p14="http://schemas.microsoft.com/office/powerpoint/2010/main" val="2794322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28625" y="423779"/>
            <a:ext cx="8229600" cy="1143000"/>
          </a:xfrm>
        </p:spPr>
        <p:txBody>
          <a:bodyPr>
            <a:normAutofit/>
          </a:bodyPr>
          <a:lstStyle/>
          <a:p>
            <a:r>
              <a:rPr lang="en-US" sz="2400" b="1" dirty="0">
                <a:latin typeface="Palatino Linotype" panose="02040502050505030304" pitchFamily="18" charset="0"/>
              </a:rPr>
              <a:t>Spatial Filtering</a:t>
            </a:r>
          </a:p>
        </p:txBody>
      </p:sp>
      <p:sp>
        <p:nvSpPr>
          <p:cNvPr id="75779" name="Rectangle 3"/>
          <p:cNvSpPr>
            <a:spLocks noGrp="1" noChangeArrowheads="1"/>
          </p:cNvSpPr>
          <p:nvPr>
            <p:ph type="body" idx="1"/>
          </p:nvPr>
        </p:nvSpPr>
        <p:spPr>
          <a:xfrm>
            <a:off x="428625" y="1565799"/>
            <a:ext cx="8001000" cy="4389120"/>
          </a:xfrm>
        </p:spPr>
        <p:txBody>
          <a:bodyPr>
            <a:normAutofit/>
          </a:bodyPr>
          <a:lstStyle/>
          <a:p>
            <a:pPr marL="273050" indent="-187325" algn="just">
              <a:lnSpc>
                <a:spcPct val="80000"/>
              </a:lnSpc>
              <a:buFont typeface="Arial" panose="020B0604020202020204" pitchFamily="34" charset="0"/>
              <a:buChar char="•"/>
            </a:pPr>
            <a:r>
              <a:rPr lang="en-GB" sz="1800" b="1" dirty="0">
                <a:solidFill>
                  <a:srgbClr val="0070C0"/>
                </a:solidFill>
                <a:latin typeface="Palatino Linotype" panose="02040502050505030304" pitchFamily="18" charset="0"/>
              </a:rPr>
              <a:t>Linear Filters: </a:t>
            </a:r>
            <a:r>
              <a:rPr lang="en-US" sz="1800" b="1" dirty="0">
                <a:solidFill>
                  <a:srgbClr val="374151"/>
                </a:solidFill>
                <a:latin typeface="Palatino Linotype" panose="02040502050505030304" pitchFamily="18" charset="0"/>
              </a:rPr>
              <a:t>O</a:t>
            </a:r>
            <a:r>
              <a:rPr lang="en-US" sz="1800" dirty="0">
                <a:solidFill>
                  <a:srgbClr val="374151"/>
                </a:solidFill>
                <a:latin typeface="Palatino Linotype" panose="02040502050505030304" pitchFamily="18" charset="0"/>
              </a:rPr>
              <a:t>peration consists of multiplying each pixel in the mask by corresponding element in the neighborhood, and adding up all these products.</a:t>
            </a:r>
            <a:endParaRPr lang="en-GB" sz="1800" dirty="0">
              <a:solidFill>
                <a:srgbClr val="374151"/>
              </a:solidFill>
              <a:latin typeface="Palatino Linotype" panose="02040502050505030304" pitchFamily="18" charset="0"/>
            </a:endParaRPr>
          </a:p>
        </p:txBody>
      </p:sp>
      <p:pic>
        <p:nvPicPr>
          <p:cNvPr id="2050" name="Picture 2">
            <a:extLst>
              <a:ext uri="{FF2B5EF4-FFF2-40B4-BE49-F238E27FC236}">
                <a16:creationId xmlns:a16="http://schemas.microsoft.com/office/drawing/2014/main" id="{5A44DB4B-036C-CEEB-16C1-253CDB710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2373932"/>
            <a:ext cx="4533900" cy="41842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8D0129A-0AAD-A6CA-0846-BC6E48D5A091}"/>
              </a:ext>
            </a:extLst>
          </p:cNvPr>
          <p:cNvSpPr/>
          <p:nvPr/>
        </p:nvSpPr>
        <p:spPr>
          <a:xfrm>
            <a:off x="3352800" y="6400800"/>
            <a:ext cx="2514600" cy="1573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568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28600" y="423779"/>
            <a:ext cx="8229600" cy="1143000"/>
          </a:xfrm>
        </p:spPr>
        <p:txBody>
          <a:bodyPr>
            <a:normAutofit/>
          </a:bodyPr>
          <a:lstStyle/>
          <a:p>
            <a:r>
              <a:rPr lang="en-US" sz="2400" b="1" dirty="0">
                <a:latin typeface="Palatino Linotype" panose="02040502050505030304" pitchFamily="18" charset="0"/>
              </a:rPr>
              <a:t>Mean/Averaging Filter</a:t>
            </a:r>
          </a:p>
        </p:txBody>
      </p:sp>
      <p:sp>
        <p:nvSpPr>
          <p:cNvPr id="75779" name="Rectangle 3"/>
          <p:cNvSpPr>
            <a:spLocks noGrp="1" noChangeArrowheads="1"/>
          </p:cNvSpPr>
          <p:nvPr>
            <p:ph type="body" idx="1"/>
          </p:nvPr>
        </p:nvSpPr>
        <p:spPr>
          <a:xfrm>
            <a:off x="457200" y="1566779"/>
            <a:ext cx="8229600" cy="4389120"/>
          </a:xfrm>
        </p:spPr>
        <p:txBody>
          <a:bodyPr>
            <a:normAutofit/>
          </a:bodyPr>
          <a:lstStyle/>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p:txBody>
      </p:sp>
      <p:pic>
        <p:nvPicPr>
          <p:cNvPr id="2" name="Picture 2">
            <a:extLst>
              <a:ext uri="{FF2B5EF4-FFF2-40B4-BE49-F238E27FC236}">
                <a16:creationId xmlns:a16="http://schemas.microsoft.com/office/drawing/2014/main" id="{4457B8FF-B4BB-C69F-7D3F-70EBCFB51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292" y="2821961"/>
            <a:ext cx="5119688" cy="31166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2B25796-B3B4-E28E-E8D3-7848591F8171}"/>
              </a:ext>
            </a:extLst>
          </p:cNvPr>
          <p:cNvPicPr>
            <a:picLocks noChangeAspect="1"/>
          </p:cNvPicPr>
          <p:nvPr/>
        </p:nvPicPr>
        <p:blipFill>
          <a:blip r:embed="rId4"/>
          <a:stretch>
            <a:fillRect/>
          </a:stretch>
        </p:blipFill>
        <p:spPr>
          <a:xfrm>
            <a:off x="4267200" y="889357"/>
            <a:ext cx="4724400" cy="589450"/>
          </a:xfrm>
          <a:prstGeom prst="rect">
            <a:avLst/>
          </a:prstGeom>
        </p:spPr>
      </p:pic>
      <p:sp>
        <p:nvSpPr>
          <p:cNvPr id="5" name="TextBox 4">
            <a:extLst>
              <a:ext uri="{FF2B5EF4-FFF2-40B4-BE49-F238E27FC236}">
                <a16:creationId xmlns:a16="http://schemas.microsoft.com/office/drawing/2014/main" id="{1BB1DA8D-3B4F-11F8-6121-A20D3ABCFA3C}"/>
              </a:ext>
            </a:extLst>
          </p:cNvPr>
          <p:cNvSpPr txBox="1"/>
          <p:nvPr/>
        </p:nvSpPr>
        <p:spPr>
          <a:xfrm>
            <a:off x="363020" y="1598213"/>
            <a:ext cx="8323780" cy="1206421"/>
          </a:xfrm>
          <a:prstGeom prst="rect">
            <a:avLst/>
          </a:prstGeom>
          <a:noFill/>
        </p:spPr>
        <p:txBody>
          <a:bodyPr wrap="square">
            <a:spAutoFit/>
          </a:bodyPr>
          <a:lstStyle/>
          <a:p>
            <a:pPr marL="273050" indent="-187325" algn="just">
              <a:lnSpc>
                <a:spcPct val="80000"/>
              </a:lnSpc>
              <a:buFont typeface="Arial" panose="020B0604020202020204" pitchFamily="34" charset="0"/>
              <a:buChar char="•"/>
            </a:pPr>
            <a:r>
              <a:rPr lang="en-US" b="1" dirty="0">
                <a:solidFill>
                  <a:srgbClr val="0070C0"/>
                </a:solidFill>
                <a:latin typeface="Palatino Linotype" panose="02040502050505030304" pitchFamily="18" charset="0"/>
              </a:rPr>
              <a:t>Average (or mean): </a:t>
            </a:r>
            <a:r>
              <a:rPr lang="en-US" dirty="0">
                <a:latin typeface="Palatino Linotype" panose="02040502050505030304" pitchFamily="18" charset="0"/>
              </a:rPr>
              <a:t>filtering is a method of 'smoothing' images by reducing the amount of intensity variation between neighboring pixels.</a:t>
            </a:r>
          </a:p>
          <a:p>
            <a:pPr marL="273050" indent="-187325" algn="just">
              <a:lnSpc>
                <a:spcPct val="80000"/>
              </a:lnSpc>
              <a:buFont typeface="Arial" panose="020B0604020202020204" pitchFamily="34" charset="0"/>
              <a:buChar char="•"/>
            </a:pPr>
            <a:r>
              <a:rPr lang="en-US" dirty="0">
                <a:latin typeface="Palatino Linotype" panose="02040502050505030304" pitchFamily="18" charset="0"/>
              </a:rPr>
              <a:t>The average filter works by moving through the image pixel by pixel, replacing each value with the average value of neighboring pixels, including itself.</a:t>
            </a:r>
            <a:endParaRPr lang="en-GB" dirty="0">
              <a:latin typeface="Palatino Linotype" panose="02040502050505030304" pitchFamily="18" charset="0"/>
            </a:endParaRPr>
          </a:p>
        </p:txBody>
      </p:sp>
      <p:pic>
        <p:nvPicPr>
          <p:cNvPr id="7" name="Picture 6">
            <a:extLst>
              <a:ext uri="{FF2B5EF4-FFF2-40B4-BE49-F238E27FC236}">
                <a16:creationId xmlns:a16="http://schemas.microsoft.com/office/drawing/2014/main" id="{C090DD52-F312-471C-6545-046931EA8646}"/>
              </a:ext>
            </a:extLst>
          </p:cNvPr>
          <p:cNvPicPr>
            <a:picLocks noChangeAspect="1"/>
          </p:cNvPicPr>
          <p:nvPr/>
        </p:nvPicPr>
        <p:blipFill>
          <a:blip r:embed="rId5"/>
          <a:stretch>
            <a:fillRect/>
          </a:stretch>
        </p:blipFill>
        <p:spPr>
          <a:xfrm>
            <a:off x="325348" y="4053367"/>
            <a:ext cx="3043669" cy="910016"/>
          </a:xfrm>
          <a:prstGeom prst="rect">
            <a:avLst/>
          </a:prstGeom>
        </p:spPr>
      </p:pic>
    </p:spTree>
    <p:extLst>
      <p:ext uri="{BB962C8B-B14F-4D97-AF65-F5344CB8AC3E}">
        <p14:creationId xmlns:p14="http://schemas.microsoft.com/office/powerpoint/2010/main" val="1556676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28600" y="423779"/>
            <a:ext cx="8229600" cy="1143000"/>
          </a:xfrm>
        </p:spPr>
        <p:txBody>
          <a:bodyPr>
            <a:normAutofit/>
          </a:bodyPr>
          <a:lstStyle/>
          <a:p>
            <a:r>
              <a:rPr lang="en-US" sz="2400" b="1" dirty="0">
                <a:latin typeface="Palatino Linotype" panose="02040502050505030304" pitchFamily="18" charset="0"/>
              </a:rPr>
              <a:t>Mean/Averaging Filter</a:t>
            </a:r>
          </a:p>
        </p:txBody>
      </p:sp>
      <p:sp>
        <p:nvSpPr>
          <p:cNvPr id="75779" name="Rectangle 3"/>
          <p:cNvSpPr>
            <a:spLocks noGrp="1" noChangeArrowheads="1"/>
          </p:cNvSpPr>
          <p:nvPr>
            <p:ph type="body" idx="1"/>
          </p:nvPr>
        </p:nvSpPr>
        <p:spPr>
          <a:xfrm>
            <a:off x="457200" y="1566779"/>
            <a:ext cx="8229600" cy="4389120"/>
          </a:xfrm>
        </p:spPr>
        <p:txBody>
          <a:bodyPr>
            <a:normAutofit/>
          </a:bodyPr>
          <a:lstStyle/>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a:p>
            <a:pPr marL="273050" indent="-187325" algn="just">
              <a:lnSpc>
                <a:spcPct val="80000"/>
              </a:lnSpc>
              <a:buFont typeface="Arial" panose="020B0604020202020204" pitchFamily="34" charset="0"/>
              <a:buChar char="•"/>
            </a:pPr>
            <a:endParaRPr lang="en-IE" sz="2000" dirty="0">
              <a:solidFill>
                <a:srgbClr val="374151"/>
              </a:solidFill>
              <a:latin typeface="Palatino Linotype" panose="02040502050505030304" pitchFamily="18" charset="0"/>
            </a:endParaRPr>
          </a:p>
        </p:txBody>
      </p:sp>
      <p:pic>
        <p:nvPicPr>
          <p:cNvPr id="3" name="Picture 2">
            <a:extLst>
              <a:ext uri="{FF2B5EF4-FFF2-40B4-BE49-F238E27FC236}">
                <a16:creationId xmlns:a16="http://schemas.microsoft.com/office/drawing/2014/main" id="{A2B25796-B3B4-E28E-E8D3-7848591F8171}"/>
              </a:ext>
            </a:extLst>
          </p:cNvPr>
          <p:cNvPicPr>
            <a:picLocks noChangeAspect="1"/>
          </p:cNvPicPr>
          <p:nvPr/>
        </p:nvPicPr>
        <p:blipFill>
          <a:blip r:embed="rId3"/>
          <a:stretch>
            <a:fillRect/>
          </a:stretch>
        </p:blipFill>
        <p:spPr>
          <a:xfrm>
            <a:off x="4267200" y="889357"/>
            <a:ext cx="4724400" cy="589450"/>
          </a:xfrm>
          <a:prstGeom prst="rect">
            <a:avLst/>
          </a:prstGeom>
        </p:spPr>
      </p:pic>
      <p:pic>
        <p:nvPicPr>
          <p:cNvPr id="11" name="Picture 10">
            <a:extLst>
              <a:ext uri="{FF2B5EF4-FFF2-40B4-BE49-F238E27FC236}">
                <a16:creationId xmlns:a16="http://schemas.microsoft.com/office/drawing/2014/main" id="{22A7221E-DE2E-7DB0-58C8-AE95F1040321}"/>
              </a:ext>
            </a:extLst>
          </p:cNvPr>
          <p:cNvPicPr>
            <a:picLocks noChangeAspect="1"/>
          </p:cNvPicPr>
          <p:nvPr/>
        </p:nvPicPr>
        <p:blipFill>
          <a:blip r:embed="rId4"/>
          <a:stretch>
            <a:fillRect/>
          </a:stretch>
        </p:blipFill>
        <p:spPr>
          <a:xfrm>
            <a:off x="1447800" y="2068317"/>
            <a:ext cx="6488555" cy="2961881"/>
          </a:xfrm>
          <a:prstGeom prst="rect">
            <a:avLst/>
          </a:prstGeom>
        </p:spPr>
      </p:pic>
    </p:spTree>
    <p:extLst>
      <p:ext uri="{BB962C8B-B14F-4D97-AF65-F5344CB8AC3E}">
        <p14:creationId xmlns:p14="http://schemas.microsoft.com/office/powerpoint/2010/main" val="16678836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26128</TotalTime>
  <Words>1275</Words>
  <Application>Microsoft Office PowerPoint</Application>
  <PresentationFormat>On-screen Show (4:3)</PresentationFormat>
  <Paragraphs>295</Paragraphs>
  <Slides>36</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Bitstream Charter</vt:lpstr>
      <vt:lpstr>Calibri</vt:lpstr>
      <vt:lpstr>Cambria Math</vt:lpstr>
      <vt:lpstr>Constantia</vt:lpstr>
      <vt:lpstr>Palatino Linotype</vt:lpstr>
      <vt:lpstr>Times New Roman</vt:lpstr>
      <vt:lpstr>Wingdings</vt:lpstr>
      <vt:lpstr>Wingdings 2</vt:lpstr>
      <vt:lpstr>Wingdings 3</vt:lpstr>
      <vt:lpstr>Flow</vt:lpstr>
      <vt:lpstr>PowerPoint Presentation</vt:lpstr>
      <vt:lpstr>RECAP</vt:lpstr>
      <vt:lpstr>Image Restoration</vt:lpstr>
      <vt:lpstr>PowerPoint Presentation</vt:lpstr>
      <vt:lpstr>Noise Reduction</vt:lpstr>
      <vt:lpstr>Median Filtering (Example) </vt:lpstr>
      <vt:lpstr>Spatial Filtering</vt:lpstr>
      <vt:lpstr>Mean/Averaging Filter</vt:lpstr>
      <vt:lpstr>Mean/Averaging Filter</vt:lpstr>
      <vt:lpstr>Mean/Averaging Filter</vt:lpstr>
      <vt:lpstr>Weighted Average Filter</vt:lpstr>
      <vt:lpstr>Weighted Average Filter</vt:lpstr>
      <vt:lpstr>Spatial Filtering</vt:lpstr>
      <vt:lpstr>Median Filter</vt:lpstr>
      <vt:lpstr>Median Filtering </vt:lpstr>
      <vt:lpstr>Median Filter</vt:lpstr>
      <vt:lpstr>Median Filter</vt:lpstr>
      <vt:lpstr>Median Filter</vt:lpstr>
      <vt:lpstr>Min Filter</vt:lpstr>
      <vt:lpstr>Max Filter</vt:lpstr>
      <vt:lpstr>First and Second Order Derivatives </vt:lpstr>
      <vt:lpstr>Laplacian for Image Enhancement </vt:lpstr>
      <vt:lpstr>Laplacian for Image Enhancement </vt:lpstr>
      <vt:lpstr> Enhancement by 2nd Derivative (Example) </vt:lpstr>
      <vt:lpstr>Laplacian for Image Enhancement </vt:lpstr>
      <vt:lpstr>Laplacian for Image Enhancement </vt:lpstr>
      <vt:lpstr>Laplacian for Image Enhancement </vt:lpstr>
      <vt:lpstr>Laplacian for Image Enhancement (Example) </vt:lpstr>
      <vt:lpstr>Laplacian for Image Enhancement (Example) </vt:lpstr>
      <vt:lpstr>PowerPoint Presentation</vt:lpstr>
      <vt:lpstr>Image Resizing </vt:lpstr>
      <vt:lpstr>Nearest-Neighbor Interpolation</vt:lpstr>
      <vt:lpstr>Nearest-Neighbor Interpolation</vt:lpstr>
      <vt:lpstr>Bilinear Interpolation</vt:lpstr>
      <vt:lpstr>Bilinear Interpolation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Qamar</dc:creator>
  <cp:lastModifiedBy>Muhammad Fayaz</cp:lastModifiedBy>
  <cp:revision>795</cp:revision>
  <cp:lastPrinted>2023-09-28T07:51:53Z</cp:lastPrinted>
  <dcterms:created xsi:type="dcterms:W3CDTF">2006-08-16T00:00:00Z</dcterms:created>
  <dcterms:modified xsi:type="dcterms:W3CDTF">2023-09-28T07:56:18Z</dcterms:modified>
</cp:coreProperties>
</file>